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7"/>
  </p:notesMasterIdLst>
  <p:sldIdLst>
    <p:sldId id="262" r:id="rId2"/>
    <p:sldId id="267" r:id="rId3"/>
    <p:sldId id="271" r:id="rId4"/>
    <p:sldId id="266" r:id="rId5"/>
    <p:sldId id="268" r:id="rId6"/>
    <p:sldId id="280" r:id="rId7"/>
    <p:sldId id="265" r:id="rId8"/>
    <p:sldId id="269" r:id="rId9"/>
    <p:sldId id="278" r:id="rId10"/>
    <p:sldId id="275" r:id="rId11"/>
    <p:sldId id="279" r:id="rId12"/>
    <p:sldId id="276" r:id="rId13"/>
    <p:sldId id="281" r:id="rId14"/>
    <p:sldId id="28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68D"/>
    <a:srgbClr val="1D1C68"/>
    <a:srgbClr val="EBEBEB"/>
    <a:srgbClr val="333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7" autoAdjust="0"/>
    <p:restoredTop sz="94660"/>
  </p:normalViewPr>
  <p:slideViewPr>
    <p:cSldViewPr snapToGrid="0">
      <p:cViewPr varScale="1">
        <p:scale>
          <a:sx n="84" d="100"/>
          <a:sy n="84" d="100"/>
        </p:scale>
        <p:origin x="794" y="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7-23T22:39:08.7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14079 0 0,'0'0'1248'0'0,"13"8"-992"0"0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4.15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303 481 24575,'3'13'0,"0"1"0,-1 1 0,-1 0 0,-1 0 0,-2 29 0,-14 61 0,9-67 0,-32 178 0,-10 61 0,17 1 0,29-187 0,5-1 0,3 0 0,20 104 0,-24-193 0,-1-1 0,0 0 0,0 0 0,0 1 0,0-1 0,0 0 0,1 1 0,-1-1 0,0 0 0,0 1 0,0-1 0,0 0 0,0 0 0,0 1 0,0-1 0,0 0 0,0 1 0,0-1 0,0 0 0,0 1 0,-1-1 0,1 0 0,0 1 0,0-1 0,0 0 0,0 0 0,0 1 0,-1-1 0,1 0 0,0 0 0,0 1 0,0-1 0,-1 0 0,1 1 0,-9-9 0,-9-16 0,0-8 0,1-1 0,2 0 0,1-2 0,2 1 0,1-1 0,-7-43 0,5-4 0,-5-136 0,16 97 0,27-215 0,63-113 0,-84 436 0,0-4 0,0 0 0,2 0 0,0 0 0,15-27 0,-21 43 0,1 0 0,-1 0 0,1 1 0,-1-1 0,1 0 0,0 0 0,0 0 0,-1 0 0,1 1 0,0-1 0,0 0 0,0 1 0,0-1 0,0 1 0,2-2 0,-3 2 0,1 0 0,-1 0 0,1 0 0,0 0 0,-1 0 0,1 1 0,-1-1 0,1 0 0,-1 0 0,1 0 0,-1 0 0,1 0 0,-1 1 0,1-1 0,-1 0 0,1 1 0,-1-1 0,0 0 0,1 1 0,-1-1 0,1 0 0,-1 1 0,3 3 0,-1-1 0,0 0 0,-1 0 0,1 1 0,-1-1 0,1 1 0,0 5 0,7 31 0,-2 0 0,-1 1 0,0 44 0,-9 127 0,1-133 0,-1 297 0,-2 39 0,-21-3 0,25-398 0,-1 6 0,-1 1 0,-8 30 0,11-50 0,0 0 0,0 0 0,-1 0 0,1 0 0,-1 0 0,1 0 0,0 0 0,-1 0 0,0 0 0,1 0 0,-1 0 0,0 0 0,1-1 0,-1 1 0,0 0 0,-1 0 0,2-1 0,-1 1 0,1-1 0,-1 0 0,1 0 0,-1 0 0,1 0 0,-1 0 0,1 0 0,0 0 0,-1 0 0,1 0 0,-1-1 0,1 1 0,-1 0 0,1 0 0,-1 0 0,1 0 0,0-1 0,-1 1 0,1 0 0,-1 0 0,1-1 0,0 1 0,-1 0 0,1-1 0,-4-3 0,1 0 0,0 0 0,0-1 0,0 1 0,-2-6 0,-16-36 0,3-1 0,1 0 0,2-2 0,-11-65 0,-17-204 0,29 158 0,11-256 0,8 332 0,5 0 0,3 0 0,3 2 0,51-149 0,-65 226 0,6-15 0,-8 19 0,0 0 0,0 1 0,1-1 0,-1 0 0,0 1 0,1-1 0,-1 0 0,1 1 0,-1-1 0,1 0 0,-1 1 0,1-1 0,-1 1 0,1-1 0,0 1 0,-1 0 0,1-1 0,-1 1 0,2-1 0,-1 1 0,-1 0 0,1 1 0,-1-1 0,1 0 0,-1 1 0,1-1 0,-1 1 0,0-1 0,1 1 0,-1-1 0,1 0 0,-1 1 0,0 0 0,0-1 0,1 1 0,-1-1 0,0 1 0,0-1 0,0 1 0,1-1 0,-1 1 0,0 0 0,0 0 0,3 18 0,-3-16 0,4 33 0,-2 1 0,-5 63 0,-18 73 0,11-104 0,-28 288 0,33-263 0,12 168 0,-7-257 0,6 29 0,-6-34 0,0 0 0,0 0 0,0 0 0,0 0 0,0 0 0,0 0 0,0 0 0,0-1 0,0 1 0,0 0 0,0 0 0,0 0 0,0 0 0,0 0 0,0 0 0,0 0 0,0 0 0,0 0 0,0 0 0,0 0 0,0 0 0,1 0 0,-1 0 0,0 0 0,0 0 0,0 0 0,0 0 0,0 0 0,0 0 0,0 0 0,0 0 0,0 0 0,0 0 0,0 0 0,0 0 0,0 0 0,0 0 0,0 0 0,0 0 0,0 0 0,0 0 0,0 0 0,1 0 0,-1 0 0,0 0 0,0 0 0,0 0 0,0 1 0,0-1 0,0 0 0,0 0 0,0 0 0,0 0 0,0 0 0,0 0 0,0 0 0,0 0 0,0 0 0,0 0 0,2-9 0,1-12 0,2-264 0,-1 34 0,20-89 0,31 5 0,-52 317 0,2 1 0,0-1 0,1 1 0,12-25 0,-17 41 0,-1 0 0,1-1 0,0 1 0,-1 0 0,1 0 0,0 0 0,0 0 0,0 0 0,0 0 0,0 1 0,0-1 0,0 0 0,0 0 0,0 1 0,0-1 0,2 0 0,-2 1 0,0 0 0,0 0 0,0 0 0,-1 0 0,1 1 0,0-1 0,0 0 0,-1 1 0,1-1 0,0 0 0,0 1 0,-1-1 0,1 1 0,0-1 0,-1 1 0,1 0 0,-1-1 0,1 1 0,-1 0 0,1-1 0,-1 1 0,1 0 0,-1-1 0,0 1 0,1 0 0,-1 0 0,0 1 0,6 13 0,-1 0 0,-1 1 0,-1 0 0,0 0 0,1 30 0,-3-35 0,12 298-25,-19 7-946,5-271 678,-47 1271 35,47-1304 258,-14 183 0,7-153 0,4-35 0,0-9 0,1-4 13,0-1 1,1 1-1,0 0 1,0-1-1,1 1 1,-1-1 0,1 0-1,0-8 1,0 2 122,-7-68 570,4-100 1,17-86-932,-10 210 326,80-1015-1205,-45 784 1104,20 10 0,-26 176 0,-26 85 0,2 0 0,0 1 0,13-21 0,-19 34 0,-1 0 0,1 0 0,0 1 0,1-1 0,-1 1 0,0-1 0,1 1 0,0 0 0,-1 0 0,1 0 0,0 0 0,0 0 0,0 0 0,0 1 0,4-2 0,-5 3 0,-1 0 0,1 0 0,-1-1 0,0 1 0,1 1 0,-1-1 0,1 0 0,-1 0 0,0 0 0,1 1 0,-1-1 0,0 1 0,1-1 0,1 2 0,0 0 0,-1-1 0,0 1 0,0 0 0,0 0 0,0 0 0,0 0 0,0 0 0,-1 0 0,3 4 0,3 9 26,0 0 0,-1 0 1,-1 1-1,0 0 0,-2 0 0,3 17 1,26 238 970,-21 6-1239,-10-239 225,11 575-592,-1-41 308,-9-521 301,-3-34 0,-3-30 0,-25-222 402,18-7 197,7 140-508,0 27-91,-13-590 0,27 501 0,-1 124 0,-9 39 0,0 0 0,1 0 0,-1 0 0,0 0 0,1 0 0,-1 0 0,1 0 0,0 0 0,-1 0 0,1 0 0,0 1 0,-1-1 0,3-1 0,-3 2 0,0 0 0,1 0 0,-1 0 0,0-1 0,1 1 0,-1 0 0,0 0 0,0 0 0,1 0 0,-1 0 0,0 0 0,1 0 0,-1 0 0,0 1 0,1-1 0,-1 0 0,0 0 0,1 0 0,-1 0 0,0 0 0,1 0 0,-1 1 0,0-1 0,0 0 0,1 0 0,-1 0 0,0 1 0,0-1 0,2 3 0,0-1 0,0 1 0,0-1 0,-1 1 0,1 0 0,-1 0 0,1 3 0,8 24 0,-2 0 0,8 55 0,-2 66 0,-12-121 0,26 772 0,-22-505 0,-6-277 0,-1-18 0,0-12 0,-1-113 0,26-354-756,23 4 0,0 90 756,24 10 0,-46 290 0,-23 78 0,0 1 0,0-1 0,0 1 0,0-1 0,0 1 0,1 0 0,4-4 0,-7 7 0,0 1 0,1 0 0,-1-1 0,1 1 0,-1 0 0,0-1 0,1 1 0,-1 0 0,1-1 0,-1 1 0,1 0 0,-1 0 0,1 0 0,-1 0 0,1-1 0,-1 1 0,1 0 0,0 0 0,-1 0 0,1 0 0,-1 0 0,1 0 0,-1 0 0,1 1 0,-1-1 0,1 0 0,-1 0 0,1 0 0,-1 0 0,1 1 0,-1-1 0,1 0 0,-1 1 0,1-1 0,-1 0 0,1 1 0,-1-1 0,0 0 0,1 1 0,-1-1 0,0 1 0,1-1 0,-1 0 0,0 1 0,0-1 0,1 1 0,-1-1 0,0 2 0,3 2 0,-1 1 0,0 0 0,2 11 0,2 12 115,0 0 0,1 37 0,-4 62 591,-3-87-497,-22 805-1172,0-104 814,22-723 149,0 13 0,3 31 0,-1-57 0,-1-9 0,-1-13 0,-4-74 953,-3-267-542,69-462-411,-58 790 0,-2 7 0,2 0 0,0 0 0,2 0 0,0 0 0,12-24 0,-18 45 0,1 1 0,-1 0 0,1-1 0,0 1 0,0 0 0,-1 0 0,1 0 0,0 0 0,0 0 0,0 0 0,0 0 0,0 0 0,0 0 0,1 0 0,1-1 0,-3 2 0,1 0 0,-1 0 0,1 0 0,0 0 0,-1 0 0,1 0 0,-1 0 0,1 0 0,0 0 0,-1 0 0,1 0 0,-1 1 0,1-1 0,0 0 0,-1 0 0,1 0 0,-1 1 0,1-1 0,-1 0 0,1 1 0,-1-1 0,1 1 0,-1-1 0,1 1 0,2 3 0,0 0 0,0 0 0,-1 0 0,0 0 0,1 1 0,-2-1 0,3 7 0,5 20 0,-1-1 0,6 51 0,-2 68 0,-11 493 0,-7-209 0,6-412 0,0-14 0,0 0 0,0-1 0,0 1 0,1 0 0,2 8 0,-2-14 0,0-5 0,0-10 0,-2-24 0,1 18 0,-4-1200-615,5 1180 615,0-6 0,2 0 0,10-48 0,-5 70 0,-8 24 0,0-1 0,0 1 0,0 0 0,0 0 0,0-1 0,0 1 0,1 0 0,-1 0 0,0 0 0,0-1 0,0 1 0,0 0 0,1 0 0,-1 0 0,0-1 0,0 1 0,0 0 0,1 0 0,-1 0 0,0 0 0,0 0 0,0 0 0,1 0 0,-1 0 0,0-1 0,0 1 0,1 0 0,-1 0 0,0 0 0,0 0 0,1 0 0,-1 0 0,0 0 0,0 0 0,1 0 0,-1 1 0,0-1 0,0 0 0,1 0 0,-1 0 0,0 0 0,0 0 0,1 0 0,-1 0 0,0 1 0,0-1 0,0 0 0,1 0 0,6 12 0,-3 0 108,0 0-1,-1 1 1,0-1-1,2 22 1,-1 57-12,-4-79-115,-16 348 19,-32-1 0,8-135 0,-19-7 0,55-204 0,0-1 0,-1 0 0,0-1 0,-1 1 0,0-1 0,-16 21 0,22-31 0,-1 0 0,0 0 0,0 0 0,0 0 0,0 0 0,0 0 0,0 0 0,0-1 0,0 1 0,-1 0 0,1 0 0,0-1 0,0 1 0,-1-1 0,1 1 0,0-1 0,-1 0 0,1 1 0,0-1 0,-1 0 0,1 0 0,0 0 0,-1 0 0,1 0 0,-1 0 0,1-1 0,0 1 0,-1 0 0,1-1 0,0 1 0,-3-2 0,1 0 0,0 0 0,0-1 0,1 1 0,-1-1 0,1 0 0,-1 0 0,1 0 0,0 0 0,0 0 0,0 0 0,-1-5 0,-6-13 0,1 0 0,1 0 0,-5-24 0,-8-70 0,14 75 0,-41-294 0,-16-99 0,61 421 0,-2-13 0,-13-45 0,16 69 0,1 0 0,0 0 0,-1 0 0,1 0 0,0 0 0,-1 1 0,1-1 0,-1 0 0,0 0 0,1 0 0,-1 0 0,0 1 0,0-2 0,1 2 0,-1 0 0,1 1 0,-1-1 0,1 0 0,0 0 0,-1 0 0,1 1 0,0-1 0,-1 0 0,1 0 0,0 1 0,0-1 0,-1 0 0,1 1 0,0-1 0,0 0 0,0 1 0,-1-1 0,1 0 0,0 1 0,0-1 0,0 0 0,0 1 0,0-1 0,0 1 0,0-1 0,0 0 0,0 1 0,0-1 0,0 1 0,0 0 0,-5 27 0,-1 49 0,3-22 0,-136 1313-754,109-1170 754,17-149 0,13-48 0,0 0 0,-1 0 0,1 0 0,0 0 0,-1 0 0,1 0 0,-1 0 0,1 0 0,-1 0 0,1-1 0,-1 1 0,0 0 0,1 0 0,-1 0 0,0-1 0,0 1 0,-1 1 0,1-3 0,0 1 0,1 0 0,-1 0 0,1-1 0,-1 1 0,1 0 0,-1-1 0,0 1 0,1 0 0,-1-1 0,1 1 0,-1-1 0,1 1 0,0-1 0,-1 1 0,1-1 0,-1 1 0,1-1 0,0 1 0,-1-1 0,1 0 0,0 1 0,0-1 0,0 1 0,-1-1 0,1-1 0,-5-14 20,1-1 1,1 1-1,0-1 0,0-20 0,3 33 5,-17-515 556,16 389-534,-6-474-47,15 730 0,0-17 0,-13 275 0,4-373 0,1-6 0,0 0 0,-1 0 0,1 0 0,-1 0 0,0 0 0,-3 7 0,4-12 0,0 0 0,0 0 0,0 0 0,0 0 0,-1 0 0,1 1 0,0-1 0,0 0 0,0 0 0,0 0 0,0 0 0,0 0 0,0 0 0,0 0 0,0 0 0,0 1 0,0-1 0,-1 0 0,1 0 0,0 0 0,0 0 0,0 0 0,0 0 0,0 0 0,0 0 0,0 0 0,-1 0 0,1 0 0,0 0 0,0 0 0,0 0 0,0 0 0,0 0 0,0 0 0,-1 0 0,1 0 0,0 0 0,0 0 0,0 0 0,0 0 0,0 0 0,0 0 0,-1 0 0,1 0 0,0 0 0,0 0 0,0 0 0,0 0 0,0 0 0,0-1 0,0 1 0,0 0 0,-1 0 0,1 0 0,0 0 0,0 0 0,0 0 0,0 0 0,0-1 0,-2-3 0,0 0 0,0 0 0,1 0 0,-1-1 0,1 1 0,0 0 0,1-1 0,-1 1 0,1-8 0,-2 1 0,-5-194 0,16-4 0,-8 195 0,19-273 0,14 3 0,-25 242 0,-9 41 0,0 0 0,0 0 0,1 0 0,-1 0 0,0 0 0,1 0 0,-1 0 0,1 0 0,-1 0 0,1 0 0,-1 0 0,1 1 0,1-2 0,-2 2 0,0 0 0,1 0 0,-1 0 0,0 0 0,0 0 0,0 0 0,1 0 0,-1 0 0,0 0 0,0 0 0,1 0 0,-1 1 0,0-1 0,0 0 0,0 0 0,0 0 0,1 0 0,-1 1 0,0-1 0,0 0 0,0 0 0,0 0 0,0 1 0,1-1 0,-1 0 0,0 0 0,0 0 0,0 1 0,0-1 0,0 0 0,0 0 0,0 1 0,0-1 0,5 30 0,-3 36 0,-16 129 0,8-142 0,-93 785 0,98-832 0,-25 129 0,25-132 0,0 1 0,0-1 0,-1 1 0,1-1 0,-4 6 0,5-9 0,0 1 0,0-1 0,0 0 0,0 0 0,0 0 0,-1 0 0,1 1 0,0-1 0,0 0 0,0 0 0,0 0 0,0 0 0,-1 0 0,1 0 0,0 0 0,0 1 0,0-1 0,0 0 0,-1 0 0,1 0 0,0 0 0,0 0 0,0 0 0,-1 0 0,1 0 0,0 0 0,0 0 0,0 0 0,-1 0 0,1 0 0,0 0 0,0 0 0,0 0 0,-1 0 0,1 0 0,0 0 0,0-1 0,0 1 0,-1 0 0,1 0 0,0 0 0,0 0 0,0 0 0,0 0 0,-1-1 0,1 1 0,0 0 0,0 0 0,0 0 0,0 0 0,0-1 0,0 1 0,0 0 0,0 0 0,0 0 0,-1-1 0,1 1 0,-2-6 0,1-1 0,-1 1 0,1-1 0,0 1 0,1-1 0,-1 0 0,1 1 0,1-1 0,0-8 0,0 8 0,5-58 0,22-99 0,30-66 0,66-173-580,33 14 462,-135 342 118,3 0 0,39-56 0,-53 89 0,18-20 0,-26 31 0,1 0 0,0-1 0,-1 1 0,1 1 0,0-1 0,1 0 0,-1 1 0,0 0 0,8-2 0,-10 3-1,0 1 1,0-1 0,0 1 0,0 0 0,0 0-1,0 0 1,0 0 0,0 0 0,0 1-1,0-1 1,0 1 0,0-1 0,0 1-1,0 0 1,0 0 0,0-1 0,0 1 0,0 1-1,-1-1 1,1 0 0,0 0 0,-1 1-1,1-1 1,-1 1 0,0-1 0,1 1-1,-1-1 1,2 4 0,2 4 24,1 1 1,-2 0-1,1 0 0,2 12 0,-6-22-22,16 56 308,16 95-1,-2 63-346,-31-214 37,57 886 0,-57-860 0,-1-21 0,-1-7 0,-2-10 0,-9-45 0,3 0 0,-3-77 0,11 113 0,-22-446 0,38 1 0,-11 429 0,12-58 0,-8 76 0,-6 18 0,-1 1 0,0 0 0,0-1 0,0 1 0,0 0 0,1 0 0,-1-1 0,0 1 0,0 0 0,0 0 0,1-1 0,-1 1 0,0 0 0,0 0 0,1 0 0,-1-1 0,0 1 0,1 0 0,-1 0 0,0 0 0,1 0 0,-1 0 0,0 0 0,0 0 0,1 0 0,-1 0 0,1 0 0,0 1 0,0 0 0,0 0 0,0 0 0,0 0 0,0 0 0,0 1 0,0-1 0,0 0 0,-1 1 0,1-1 0,0 0 0,-1 1 0,1-1 0,-1 1 0,0-1 0,0 1 0,1 2 0,9 54 0,-3 1 0,0 72 0,-5-77 0,13 536-58,-11-386-1249,-3-114-5519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5.5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 0 24575,'4'17'0,"-3"-8"0,8 20 0,-2 0 0,0 1 0,-3 0 0,2 34 0,-15 185 0,-21 0 0,3-28 0,24-184 0,1 1 0,4 47 0,-1-70 0,1 0 0,1 0 0,0 1 0,1-2 0,0 1 0,1 0 0,1-1 0,9 17 0,-9-23-1365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80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24575,'4'8'0,"6"18"0,-1 0 0,10 47 0,4 59 0,-19-104 0,37 419 61,-32 2-448,-6-260-652,-3-163-5787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1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32 1 24575,'1'1'0,"0"0"0,0 0 0,0 1 0,0-1 0,0 1 0,0-1 0,0 1 0,-1-1 0,1 1 0,0 2 0,2 2 0,7 17 0,-1 1 0,-1 0 0,-1 1 0,-1-1 0,4 34 0,3 129 0,-10-6 0,-9-1 0,-31 200 0,34-363-100,-13 74 333,13-78-533,-1 0 1,0 0-1,-1 0 1,-11 19-1,0-9-6526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8.52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24575,'3'12'0,"10"67"0,5 143 0,-16-194 0,13 371-191,5 75-542,24-5 705,-19-320 28,-18-118-1207,-2-18-4825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6.6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437 1542 24575,'-1'-14'0,"-12"-237"0,2 18 0,-18 0 0,14 168 0,-2 1 0,-3 0 0,-3 2 0,-2 0 0,-3 2 0,-3 1 0,-64-91 0,67 111-114,-32-50 357,53 76-492,0 0 0,1 0 0,0-1 0,1 0 0,-4-16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38.18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880 635 24575,'-4'15'0,"2"1"0,0 0 0,2 1 0,0-1 0,1 1 0,5 31 0,-2-20 0,34 606 0,-56-2 0,14-578 0,0 27 0,-19 97 0,18-162 0,5-16 0,0 0 0,0 0 0,0 0 0,0 0 0,0 0 0,-1 0 0,1 0 0,0 1 0,0-1 0,0 0 0,0 0 0,0 0 0,0 0 0,-1 0 0,1 0 0,0 0 0,0 0 0,0 0 0,0 0 0,0 0 0,0 0 0,-1 0 0,1 0 0,0 0 0,0 0 0,0 0 0,0 0 0,0 0 0,0 0 0,-1 0 0,1 0 0,0-1 0,0 1 0,0 0 0,0 0 0,0 0 0,0 0 0,0 0 0,0 0 0,0 0 0,-1 0 0,1 0 0,0-1 0,0 1 0,0 0 0,0 0 0,0 0 0,0 0 0,0 0 0,0-1 0,-9-25 0,-2-31 0,2 1 0,-3-83 0,13-116 0,18-63-318,91-483 1,-110 798 317,41-194 0,-27 141 0,29-75 0,-27 97 0,-16 34-2,1-1 0,-1 0 1,1 0-1,-1 1 1,1-1-1,-1 0 1,1 1-1,-1-1 1,1 0-1,0 1 0,-1-1 1,1 1-1,0-1 1,0 1-1,-1 0 1,2-1-1,-1 1 7,-1 0-1,1 0 1,-1 0-1,1 1 1,-1-1-1,1 0 1,-1 0 0,0 1-1,1-1 1,-1 0-1,0 1 1,1-1-1,-1 0 1,0 1 0,1-1-1,-1 0 1,0 1-1,0-1 1,1 1-1,-1-1 1,0 1 0,0-1-1,0 0 1,0 1-1,1-1 1,-1 1-1,0-1 1,0 2-1,2 12 69,0 1-1,-1 0 1,0-1-1,-1 1 1,-1 0-1,-3 16 0,2-2-49,-42 382-23,0 12 0,15 557 0,30-948 0,0-27 0,-2-20 0,-15-584 0,22 113 0,29 2 0,-33 472 0,1-20 0,1 0 0,2 0 0,1 0 0,17-43 0,-22 70 0,0 1 0,0-1 0,1 1 0,0-1 0,5-6 0,-7 10 0,-1 0 0,1 1 0,0-1 0,-1 0 0,1 1 0,0-1 0,-1 1 0,1-1 0,0 1 0,0-1 0,0 1 0,0-1 0,-1 1 0,1 0 0,0-1 0,0 1 0,0 0 0,0 0 0,0 0 0,0 0 0,0 0 0,0 0 0,0 0 0,0 0 0,0 0 0,-1 0 0,1 1 0,0-1 0,0 0 0,0 1 0,0-1 0,0 0 0,-1 1 0,1-1 0,0 1 0,0-1 0,1 2 0,2 3 0,0 0 0,0 1 0,0-1 0,0 1 0,-1 0 0,0 0 0,-1 0 0,1 0 0,2 12 0,7 23 0,-2 1 0,9 76 0,-5 92 0,-14-207 0,5 564-664,-28-1 637,21-525 27,-10 117 0,9-145-15,3-13 15,0 0 0,0 0-1,0 0 1,0 0 0,0 1 0,0-1 0,0 0-1,0 0 1,0 0 0,0 0 0,-1 0-1,1 0 1,0 0 0,0 0 0,0 0 0,0 0-1,0 0 1,0 0 0,0 0 0,0 0 0,0 0-1,0 0 1,0 0 0,0 0 0,0 0-1,0 0 1,0 0 0,-1 0 0,1 0 0,0 0-1,0 0 1,0 0 0,0 0 0,0 0-1,0 0 1,0 0 0,0 0 0,0 0 0,0 0-1,0 0 1,0 0 0,0 0 0,-1 0-1,1 0 1,0 0 0,0 0 0,0 0 0,0 0-1,0 0 1,0 0 0,0 0 0,0 0-1,0 0 1,0 0 0,0 0 0,0-1 0,0 1-1,0 0 1,0 0 0,0 0 0,0 0-1,0 0 1,0 0 0,0 0 0,-6-21 144,-39-356 387,36 280-486,-103-1214-45,108 1217 0,6 78 0,2 22 0,3 29 0,1 64 0,-9 169 0,-1-209 0,-59 1125 0,58-1141 0,-15 140 0,17-177 0,-4 19 0,4-24 0,1 0 0,0 0 0,-1 0 0,1 0 0,-1 0 0,1-1 0,-1 1 0,1 0 0,-1 0 0,0 0 0,1 0 0,-1 0 0,0-1 0,0 1 0,1 0 0,-1-1 0,-2 2 0,3-2 0,-1 0 0,0 0 0,1 0 0,-1 0 0,0 0 0,1 0 0,-1 0 0,0 0 0,1 0 0,-1 0 0,1-1 0,-1 1 0,0 0 0,1 0 0,-1-1 0,0 1 0,1 0 0,-1-1 0,1 1 0,-1 0 0,1-1 0,-1 1 0,1-1 0,-1 1 0,0-2 0,-12-15 0,13 17 0,-10-19 0,0 0 0,1-1 0,1 0 0,-7-28 0,-16-91 0,28 126 0,-29-177-652,-8-226 1,30-193-653,18 238 1304,19 8 0,-17 307 0,-10 55-1,0 0-1,1 0 1,-1 1 0,0-1 0,0 0-1,1 0 1,-1 1 0,1-1 0,-1 0-1,0 0 1,1 1 0,-1-1-1,2-1 1,-2 2 1,1 0-1,-1 0 1,0 0-1,0 0 1,0 0-1,0 0 1,1 0-1,-1 1 1,0-1-1,0 0 1,0 0-1,1 0 0,-1 0 1,0 0-1,0 0 1,0 0-1,0 0 1,1 0-1,-1 1 1,0-1-1,0 0 1,0 0-1,0 0 1,0 0-1,1 1 1,-1-1-1,0 0 1,0 0-1,0 0 1,0 0-1,0 1 1,0-1-1,0 0 1,6 25 176,1 30 48,-3 1 1,-4 62 0,0-73-196,-3 288 148,-1 153 391,17 1-229,4-249-339,1 18 0,-17-249-2,0 11 60,-3 36-1,2-54-32,0 1 0,0 0 0,0 0-1,0-1 1,0 1 0,0 0 0,0-1 0,-1 1 0,1 0 0,0-1 0,-1 1-1,1 0 1,0-1 0,-1 1 0,0 0 0,1-1-20,0 0 0,0 0 0,-1 0 1,1 0-1,0 1 0,0-1 0,-1 0 0,1 0 1,0 0-1,0 0 0,0 0 0,-1-1 0,1 1 1,0 0-1,0 0 0,-1 0 0,1 0 0,0 0 1,0 0-1,0 0 0,-1 0 0,1 0 0,0-1 1,0 1-1,0 0 0,-1 0 0,1 0 0,0 0 1,0-1-1,-13-19 7,0-10-12,2 0 0,0-1 0,-7-42 0,-13-102 0,24 126 0,-54-409 0,37-3 0,24 434 0,-1 16 0,0 0 0,2 0 0,-1 0 0,2 0 0,-1 0 0,1 0 0,6-16 0,-8 26 0,0 1 0,0-1 0,0 1 0,0 0 0,0-1 0,1 1 0,-1-1 0,0 1 0,0-1 0,0 1 0,1 0 0,-1-1 0,0 1 0,1 0 0,-1-1 0,0 1 0,1 0 0,-1-1 0,0 1 0,1 0 0,-1 0 0,1-1 0,-1 1 0,0 0 0,1 0 0,-1 0 0,1 0 0,-1 0 0,1-1 0,-1 1 0,1 0 0,-1 0 0,0 0 0,1 0 0,-1 0 0,1 0 0,-1 1 0,1-1 0,-1 0 0,1 0 0,-1 0 0,0 0 0,1 0 0,-1 1 0,1-1 0,-1 0 0,0 0 0,1 1 0,-1-1 0,1 1 0,1 1 0,1 0 0,-1 1 0,0 0 0,0-1 0,3 6 0,5 13 0,0 0 0,-1 0 0,8 28 0,13 75 0,18 217 0,-23 4 0,-23-314 0,3 41 0,5 215 0,-12-272 0,2-15 0,0 0 0,0 0 0,-1 0 0,1 0 0,0 0 0,0 0 0,0 0 0,0 1 0,0-1 0,0 0 0,0 0 0,0 0 0,0 0 0,-1 0 0,1 0 0,0 0 0,0 0 0,0 0 0,0 0 0,0 0 0,0 0 0,0 0 0,-1 0 0,1-1 0,0 1 0,0 0 0,0 0 0,0 0 0,0 0 0,0 0 0,0 0 0,0 0 0,0 0 0,0 0 0,-1 0 0,1 0 0,0 0 0,0 0 0,0-1 0,0 1 0,0 0 0,0 0 0,0 0 0,0 0 0,0 0 0,0 0 0,0 0 0,0 0 0,0-1 0,0 1 0,0 0 0,0 0 0,0 0 0,0 0 0,-9-26 0,-4-30 0,3-1 0,-4-63 0,5-117 0,8 221 0,34-806-705,-5 635 705,-26 179 0,0 0 0,1 0 0,4-9 0,0 8 0,-6 9 0,-1-1 0,0 1 0,0 0 0,0 0 0,1 0 0,-1 0 0,0 0 0,0 0 0,1 0 0,-1 0 0,0 0 0,0 0 0,1 0 0,-1 0 0,0 0 0,0 0 0,0 0 0,1 0 0,-1 0 0,0 0 0,0 0 0,1 0 0,-1 0 0,0 0 0,0 1 0,1-1 0,0 1 0,0 0 0,0 0 0,0 1 0,0-1 0,-1 0 0,1 1 0,0-1 0,0 0 0,-1 1 0,1 2 0,6 20 80,-2 0-1,0 1 0,-2 0 0,0 33 1,-1-25 111,16 660-502,-16-463 0,0-72 311,-1 334 0,-4-445 0,-2-31 3,5-16-3,0 1 0,0-1 0,0 0 0,0 0 0,0 0-1,-1 0 1,1 0 0,0 0 0,0 0 0,0 0-1,0 0 1,0 0 0,-1 0 0,1 0 0,0 0 0,0 0-1,0 0 1,0 0 0,-1 0 0,1 0 0,0 0-1,0 0 1,0 0 0,0 0 0,-1 0 0,1 0 0,0 0-1,0 0 1,0-1 0,0 1 0,0 0 0,0 0-1,-1 0 1,1 0 0,0 0 0,0 0 0,0 0-1,0-1 1,0 1 0,0 0 0,0 0 0,0 0 0,0 0-1,-1-1 1,-1-3 26,0 0-1,0-1 1,1 1 0,-3-7-1,-7-38 310,-7-59-1,1-56-437,13 110 153,-41-975-721,46 990 671,-1-7 0,1 1 0,3-1 0,12-57 0,-15 99 0,0 1 0,0 0 0,0-1 0,0 1 0,1 0 0,3-6 0,-5 8 0,0 1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0,0-1 0,1 1 0,9 18 0,1 11 164,-2 1-1,-1 1 1,7 60 0,-12-71-148,39 463-465,-32 2-175,-10-445 631,-11 358-146,6-364 139,1-28 0,0-10 4,-2-16 169,-2-27 136,1 0 0,0-67 0,5 75-231,18-1101-998,38 653 920,-53 475 0,2-9 0,1 1 0,0-1 0,2 1 0,0 0 0,9-20 0,-14 37 0,-1 1 0,1 0 0,0 0 0,-1 0 0,1 0 0,0 0 0,0 0 0,-1 0 0,1 0 0,0 0 0,0 0 0,0 0 0,0 0 0,0 1 0,0-1 0,1 0 0,-1 1 0,0-1 0,2 0 0,-2 1 0,0 0 0,0 1 0,0-1 0,0 0 0,0 1 0,0-1 0,0 0 0,0 1 0,0 0 0,0-1 0,0 1 0,0-1 0,0 1 0,-1 0 0,1 0 0,0-1 0,0 1 0,-1 0 0,1 0 0,-1 0 0,1 0 0,0 1 0,7 13 23,-1 1 0,-1 0 0,0 0 0,-1 0 0,4 27 0,-8-40-4,24 126 289,8 143 0,-9 134-1037,-12 280 729,-10-440 0,-1-226 0,-2-42 0,-36-1095 899,38 1077-899,-1 4 0,1 0 0,9-49 0,-5 72 0,-5 12 0,1 1 0,-1 0 0,0 0 0,0 0 0,0 0 0,0 0 0,0 0 0,1 0 0,-1 0 0,0 0 0,0 0 0,0 0 0,0 0 0,1 0 0,-1 0 0,0 0 0,0 0 0,0 0 0,0 0 0,0 0 0,1 0 0,-1 0 0,0 0 0,0 0 0,0 0 0,0 0 0,0 0 0,1 1 0,-1-1 0,0 0 0,0 0 0,0 0 0,0 0 0,0 0 0,0 0 0,0 0 0,1 1 0,-1-1 0,0 0 0,0 0 0,1 3 0,1 0 0,-1 0 0,1 1 0,-1-1 0,1 5 0,4 22 0,-1 0 0,2 34 0,-4 66 0,-3-119 0,-42 857 0,38-817 0,1-7 0,-2 0 0,-17 70 0,21-111 0,0 0 0,1-1 0,-1 1 0,-1-1 0,1 1 0,-3 3 0,4-6 0,0 1 0,-1-1 0,1 1 0,0-1 0,-1 0 0,1 0 0,0 1 0,-1-1 0,1 0 0,0 1 0,-1-1 0,1 0 0,-1 0 0,1 0 0,0 0 0,-1 1 0,1-1 0,-1 0 0,1 0 0,-1 0 0,1 0 0,-1 0 0,1 0 0,-1 0 0,0 0 0,-1-1 0,1-1 0,-1 1 0,0-1 0,1 1 0,-1-1 0,1 1 0,-1-1 0,1 0 0,0 0 0,0 1 0,0-1 0,0 0 0,0 0 0,0 0 0,0 0 0,0-3 0,-10-31 0,1-1 0,-8-69 0,18 106 0,-22-169 0,2-55-351,0-1119-1406,20 1327 1757,15-206 0,-9 192 0,-6 30 0,0 0 0,0 0 0,0 0 0,0 0 0,0-1 0,0 1 0,0 0 0,0 0 0,0 0 0,0 0 0,0 0 0,0 0 0,0-1 0,1 1 0,-1 0 0,0 0 0,0 0 0,0 0 0,0 0 0,0 0 0,0 0 0,0 0 0,0-1 0,0 1 0,1 0 0,-1 0 0,0 0 0,0 0 0,0 0 0,0 0 0,0 0 0,0 0 0,0 0 0,1 0 0,-1 0 0,0 0 0,0 0 0,0 0 0,0 0 0,0 0 0,0 0 0,1 0 0,2 12 0,0 14 0,-2 1 0,-3 44 0,-30 344 257,9-144 14,-11 283-1555,-12 141 674,30-535 368,13-132 198,1-4 40,-1 0 0,-1-1 0,-13 42 0,10-52 112,7-13-98,-1 1 0,1-1 0,0 0 0,0 0 0,0 0 0,-1 0 0,1 1 0,0-1 0,0 0 0,-1 0 0,1 0 0,0 0 0,0 0 0,-1 0 0,1 0 0,0 0 0,0 0 0,-1 0 0,1 0 0,0 0 0,0 0 0,-1 0 0,1 0 0,0 0 0,-1 0 0,1 0 0,-1-1 44,-1 0 0,1 0 0,0 0 0,0 0 0,0 0 0,0 0 0,0-1 0,1 1 0,-1 0 0,0-1 0,1 1 0,-2-3 0,-4-12 315,0 0 0,1 0 1,-5-26-1,-2-55 567,9 77-1016,-23-465 55,37-2-641,-10 468 670,12-197-84,14 8 28,-16 167 52,-11 40-2,1 0 0,-1 0-1,0 0 1,1 0 0,-1-1-1,1 1 1,0 0 0,-1 1-1,1-1 1,0 0 0,0 0 0,1-1-1,-2 2 9,0 0-1,1 0 0,-1 0 1,0-1-1,0 1 0,1 0 1,-1 0-1,0 0 1,0 0-1,1 0 0,-1 0 1,0 0-1,1 0 1,-1 0-1,0 0 0,0 0 1,1 0-1,-1 1 0,0-1 1,0 0-1,1 0 1,-1 0-1,0 0 0,0 0 1,1 0-1,-1 1 0,0-1 1,0 0-1,0 0 1,1 0-1,-1 1 0,2 1 87,-1 1-1,1 0 0,-1-1 1,1 1-1,-1 0 0,0 0 1,1 4-1,6 26-20,-1 1 0,-2 1 1,2 42-1,-8 107-47,1-182-24,-79 869 0,77-853 0,-20 109 0,21-124 0,0-1 0,1 1 0,-1-1 0,0 0 0,0 1 0,0-1 0,-2 3 0,3-5 0,-1 0 0,1 0 0,0 1 0,0-1 0,-1 0 0,1 0 0,0 1 0,0-1 0,-1 0 0,1 0 0,0 0 0,0 1 0,-1-1 0,1 0 0,0 0 0,-1 0 0,1 0 0,0 0 0,-1 0 0,1 0 0,0 0 0,-1 0 0,1 0 0,0 0 0,-1 0 0,1 0 0,0 0 0,-1 0 0,1 0 0,0 0 0,-1 0 0,-1-2 0,0 0 0,0 0 0,0 0 0,1 0 0,-1 0 0,1 0 0,-1-1 0,1 1 0,0 0 0,0-1 0,0 1 0,-1-4 0,-10-30 0,2-2 0,-6-39 0,-34-232-467,-17-450 1,67 267 466,3 452 0,0 30 0,0 10 0,2 14 0,2 19 84,-1 1-1,-2 1 1,-1-1 0,-2 38 0,-15 142 418,11-184-490,-69 695-888,28-297 434,39-366 410,-16 108 28,20-167 4,1 0 0,-1 1 0,0-1 0,0 0 0,-2 5 0,2-8 4,1 0-1,0 1 1,0-1-1,0 0 0,0 0 1,0 0-1,0 0 1,-1 0-1,1 1 1,0-1-1,0 0 1,0 0-1,0 0 1,-1 0-1,1 0 1,0 0-1,0 0 1,0 0-1,-1 0 1,1 1-1,0-1 0,0 0 1,0 0-1,-1 0 1,1 0-1,0 0 1,0 0-1,0 0 1,-1 0-1,1-1 1,0 1-1,0 0 1,0 0-1,0 0 1,-1 0-1,1 0 1,0 0-1,0 0 0,0 0 1,-1 0-1,1-1 1,0 1-1,0 0 1,0 0-1,0 0 1,0 0-1,0 0 1,-1-1-1,1 1 1,0 0-1,0 0 1,0 0-1,0-1 0,-4-5 117,1 0 0,0 0 0,1-1 0,0 1 0,0-1 0,0 0 0,-2-12 0,2 9-104,-30-230 206,18-8-424,12 224 153,10-980-1053,20 758 1102,-25 229 0,9-27 0,-12 42 0,1 0 0,0 0 0,0 0 0,0 0 0,0 0 0,0 0 0,0 0 0,0 1 0,3-4 0,-4 5 0,0 0 0,1 0 0,-1 0 0,0-1 0,0 1 0,1 0 0,-1 0 0,0 0 0,0 0 0,1 0 0,-1 0 0,0 0 0,0 0 0,1 0 0,-1 0 0,0 0 0,0 0 0,1 0 0,-1 0 0,0 0 0,1 0 0,-1 0 0,0 0 0,0 0 0,1 0 0,-1 1 0,8 9 0,-3 4 30,-1 0-1,-1 0 1,0 0 0,-1 0-1,1 20 1,-2-29 12,9 304 595,-21 5-198,7-232-413,-9 186-26,-14 500 0,27-737 0,-2-26 0,-2-11 0,-5-21 0,8 24 0,-62-267 46,23-4-276,1-106-368,33 273 437,14-167 0,-8 268 161,1-8 0,0 1 0,1 0 0,0-1 0,1 1 0,1 0 0,5-14 0,-9 26-1,1 0 0,-1 1 0,0-1-1,1 0 1,-1 0 0,1 1 0,-1-1 0,1 0 0,-1 1 0,1-1 0,-1 1 0,1-1 0,0 1-1,-1-1 1,1 1 0,0-1 0,-1 1 0,1-1 0,0 1 0,1-1 0,-2 1 0,1 0 0,-1 1 0,1-1-1,0 0 1,-1 0 0,1 0 0,-1 0 0,1 1 0,0-1 0,-1 0 0,1 1 0,-1-1 0,1 0-1,-1 1 1,1-1 0,-1 0 0,1 1 0,-1-1 0,0 1 0,1 0 0,2 3 47,0 1 0,-1-1 0,0 1 0,4 8 0,7 29 147,-1 1-1,8 60 1,3 91 147,-22-180-338,51 888-2,-51-882 0,0 44 0,-7 73 0,5-132 0,-2 20 0,2-24 0,1-1 0,0 1 0,0 0 0,0 0 0,0 0 0,-1-1 0,1 1 0,0 0 0,-1-1 0,1 1 0,-1 0 0,1-1 0,-1 1 0,1 0 0,-1-1 0,1 1 0,-1-1 0,0 1 0,1-1 0,-1 1 0,0-1 0,0 1 0,0-1 0,0 0 0,0 0 0,1 0 0,-1-1 0,0 1 0,0 0 0,1 0 0,-1-1 0,0 1 0,0 0 0,1-1 0,-1 1 0,0-1 0,1 1 0,-1 0 0,1-1 0,-1 0 0,1 1 0,-1-1 0,1 1 0,-1-1 0,1 0 0,-1 0 0,-11-20 0,11 20 0,-8-20 0,1-1 0,0 0 0,2 0 0,-6-30 0,-7-97 0,18 139 0,-16-201 0,9 0 0,31-340 0,-20 517 0,0-4 0,2 0 0,17-67 0,-18 99 0,-1 11 0,1 14 0,-4-18 0,10 75 0,-1 100 0,-14 78 0,0-56 0,12 118 0,29-3 0,-33-298 0,-4-22 0,-4-25 0,-7-55 0,3 0 0,5 0 0,7-99 0,47-260 0,52-80 0,-106 547 0,3-9 0,-2 1 0,0-1 0,-4 13 0,7-25 0,0 0 0,0 0 0,0 0 0,0 0 0,0 0 0,0 0 0,0 0 0,0 0 0,0 1 0,0-1 0,0 0 0,-1 0 0,1 0 0,0 0 0,0 0 0,0 0 0,0 0 0,0 0 0,0 0 0,0 0 0,0 0 0,0 0 0,0 0 0,0 0 0,0 0 0,0 0 0,0 0 0,0 0 0,0 0 0,-1 0 0,1 0 0,0 0 0,0 0 0,0 0 0,0 0 0,0 0 0,0 0 0,0 0 0,0 0 0,0 0 0,0 0 0,0 0 0,0 0 0,0 0 0,-1 0 0,1 0 0,0 0 0,0 0 0,0 0 0,0 0 0,0 0 0,0 0 0,0 0 0,0 0 0,0 0 0,0 0 0,0 0 0,0 0 0,0 0 0,0 0 0,0 0 0,0-1 0,0 1 0,0 0 0,0 0 0,-4-8 0,0-10 0,3-8 0,1-1 0,6-50 0,-1 6 0,-2 20 0,-2 49 0,1 7 0,1 9 0,3 30 0,-3 2 0,-2-1 0,-6 63 0,3-70 0,-62 706 0,-34-4 0,92-696 0,-26 128 0,22-144 0,10-27 0,0-1 0,0 0 0,0 1 0,0-1 0,0 0 0,-1 1 0,1-1 0,0 0 0,0 1 0,0-1 0,-1 0 0,1 1 0,0-1 0,0 0 0,-1 0 0,1 1 0,0-1 0,0 0 0,-1 0 0,1 0 0,0 0 0,-1 1 0,1-1 0,0 0 0,-1 0 0,1 0 0,0 0 0,-1 0 0,1 0 0,-1 0 0,1 0 0,0 0 0,-1 0 0,1 0 0,0 0 0,-1 0 0,1 0 0,0 0 0,-1 0 0,0-1 0,0 0 0,0 0 0,0 0 0,0-1 0,0 1 0,0 0 0,1 0 0,-1 0 0,0-1 0,0 0 0,-4-13 0,1-1 0,0 1 0,1-1 0,-1-19 0,4 35 0,-19-259 41,16-7-243,12-144-200,87-586-1,-90 960 403,3-25 0,2 0 0,21-63 0,-31 121 0,0-1 0,1 1 0,-1 0 0,1 0 0,-1-1 0,4-3 0,-5 7 0,1 0 0,-1-1 0,0 1 0,0 0 0,0 0 0,0 0 0,1 0 0,-1-1 0,0 1 0,0 0 0,0 0 0,1 0 0,-1 0 0,0 0 0,0 0 0,1 0 0,-1 0 0,0 0 0,0 0 0,0-1 0,1 1 0,-1 0 0,0 0 0,0 0 0,1 1 0,-1-1 0,0 0 0,0 0 0,1 0 0,-1 0 0,0 0 0,0 0 0,1 0 0,-1 0 0,0 0 0,0 0 0,0 1 0,0-1 0,1 0 0,-1 0 0,0 0 0,0 0 0,0 1 0,0-1 0,1 0 0,-1 0 0,0 0 0,0 1 0,0-1 0,0 0 0,0 1 0,3 5 6,-1 1 0,0-1 0,0 1 0,-1 0 0,0 0 0,0-1 0,0 8 0,0-2 107,9 407 660,-11-343-741,-3 837-32,4-879 0,0-14 0,0 0 0,-1 0 0,-1 0 0,-5 25 0,7-44 0,-1-1 0,1 1 0,0 0 0,0 0 0,0 0 0,-1 0 0,1 0 0,0-1 0,-1 1 0,1 0 0,-1 0 0,1-1 0,-1 1 0,1 0 0,-1-1 0,0 1 0,1 0 0,-1-1 0,0 1 0,1-1 0,-1 1 0,-1 0 0,1-1 0,0 0 0,0 0 0,1 0 0,-1-1 0,0 1 0,0 0 0,1 0 0,-1 0 0,0-1 0,0 1 0,1 0 0,-1-1 0,0 1 0,0-1 0,1 1 0,-1-1 0,1 1 0,-1-1 0,0 0 0,-4-4 0,0-1 0,1 0 0,-1 0 0,-2-7 0,-6-12 0,1 0 0,1-1 0,-8-29 0,-17-87 0,33 132 0,-35-165 0,7-2 0,-13-265 0,46 337 0,1 83 0,-3 21 0,0 1 0,0 0 0,0 0 0,0 0 0,0 0 0,0 0 0,0-1 0,1 1 0,-1 0 0,0 0 0,0 0 0,0 0 0,0 0 0,0-1 0,0 1 0,0 0 0,0 0 0,0 0 0,0 0 0,1 0 0,-1 0 0,0-1 0,0 1 0,0 0 0,0 0 0,0 0 0,1 0 0,-1 0 0,0 0 0,0 0 0,0 0 0,0 0 0,0 0 0,1 0 0,-1 0 0,0 0 0,0 0 0,0 0 0,0 0 0,1 0 0,-1 0 0,0 0 0,0 0 0,0 0 0,0 0 0,0 0 0,1 0 0,6 9 0,2 14 0,7 27 0,-3 2 0,-1-1 0,5 71 0,-3 160 0,-25 528-625,9-757 625,1-8 0,-2 0 0,-17 87 0,19-129 0,0 0 0,0 0 0,0 0 0,0 0 0,0-1 0,-3 5 0,4-7 0,-1 1 0,1-1 0,0 1 0,0-1 0,-1 0 0,1 1 0,-1-1 0,1 0 0,0 1 0,-1-1 0,1 0 0,-1 1 0,1-1 0,-1 0 0,1 0 0,-1 0 0,1 1 0,-1-1 0,1 0 0,-1 0 0,1 0 0,-1 0 0,1 0 0,-2 0 0,1-1 0,-1 0 0,0 0 0,0 0 0,1-1 0,-1 1 0,1-1 0,-1 1 0,1-1 0,0 1 0,0-1 0,-1 0 0,1 1 0,0-1 0,0 0 0,1 0 0,-1 0 0,-1-4 0,-7-19 87,1 0-1,-8-42 1,-2-56 256,14 90-321,-51-1047-947,55 1029 925,0-64 0,18-145 0,-12 232 0,-6 28 0,0 0 0,0 0 0,0-1 0,1 1 0,-1 0 0,0 0 0,0 0 0,0 0 0,0 0 0,0 0 0,0-1 0,0 1 0,0 0 0,0 0 0,0 0 0,0 0 0,1 0 0,-1 0 0,0 0 0,0 0 0,0-1 0,0 1 0,0 0 0,0 0 0,1 0 0,-1 0 0,0 0 0,0 0 0,0 0 0,0 0 0,0 0 0,1 0 0,-1 0 0,0 0 0,0 0 0,0 0 0,0 0 0,0 0 0,1 0 0,-1 0 0,0 0 0,0 0 0,0 0 0,0 0 0,0 0 0,1 0 0,-1 1 0,0-1 0,0 0 0,0 0 0,0 0 0,0 0 0,0 0 0,0 0 0,0 0 0,1 0 0,-1 1 0,0-1 0,0 0 0,0 0 0,0 0 0,0 0 0,0 0 0,0 1 0,0-1 0,0 0 0,0 0 0,4 10 71,-1-1-1,0 1 1,-1 0 0,0 0-1,0 0 1,-1 0-1,-1 10 1,2 4 135,4 422-37,-9-326-184,-1 528 15,4-644 0,0 16 0,0 0 0,-3 24 0,1-36 0,0-7 0,-5-13 0,-5-31 0,2 0 0,-10-88 0,13 77 0,-51-454 0,49 361 0,13-215 0,-2 336 0,0 1 0,2 0 0,7-26 0,-1 31 0,-10 20 0,0 0 0,0-1 0,1 1 0,-1 0 0,0-1 0,1 1 0,-1 0 0,1-1 0,-1 1 0,0 0 0,1 0 0,-1-1 0,1 1 0,-1 0 0,1 0 0,-1 0 0,0 0 0,1 0 0,-1 0 0,1 0 0,-1 0 0,2 0 0,-1 0 0,1 1 0,-1 0 0,0 0 0,1 0 0,-1 0 0,0 0 0,0 1 0,1-1 0,-1 0 0,0 0 0,0 1 0,-1-1 0,1 1 0,0-1 0,0 1 0,-1-1 0,2 4 0,7 20 0,-1 0 0,-1 0 0,4 27 0,7 85 0,-15-110 0,48 774-995,-43-606 884,-4-118 118,9 335-362,-14-368 355,-1-33-23,2-11 23,0 0-1,0 0 1,0 0-1,0 0 1,0 0 0,0 0-1,0 0 1,0 1 0,0-1-1,0 0 1,0 0 0,0 0-1,0 0 1,0 0 0,0 0-1,0 0 1,0 0 0,0 0-1,0 0 1,0 0 0,0 0-1,0 0 1,0 0 0,0 0-1,-1 0 1,1 0 0,0 0-1,0 0 1,0 0-1,0 0 1,0 0 0,0 0-1,0 0 1,0 0 0,0 0-1,0 0 1,0 0 0,0 0-1,0 0 1,0 0 0,0 0-1,0 0 1,-1 0 0,1 0-1,0 0 1,0 0 0,0 0-1,0 0 1,0 0 0,0 0-1,0 0 1,0 0-1,0-1 1,0 1 0,0 0-1,0 0 1,0 0 0,0 0-1,0 0 1,0 0 0,0 0-1,0 0 1,0 0 0,0 0-1,-6-19 228,-3-30 123,-5-73 0,7-59 203,6 146-533,-1-255-431,54-464 1,-15 550 410,-34 192 0,8-25 0,-11 35 0,1 0 0,0 0 0,0 1 0,0-1 0,0 0 0,0 0 0,0 0 0,1 1 0,-1-1 0,1 1 0,-1-1 0,4-2 0,-5 4 0,1 0 0,-1 0 0,1 0 0,-1-1 0,1 1 0,-1 0 0,0 0 0,1 0 0,-1 0 0,1 0 0,-1 0 0,1 0 0,-1 0 0,1 0 0,-1 1 0,1-1 0,-1 0 0,0 0 0,1 0 0,-1 0 0,1 1 0,-1-1 0,1 0 0,-1 0 0,0 1 0,1-1 0,-1 0 0,0 1 0,1-1 0,-1 0 0,0 1 0,0-1 0,1 1 0,-1-1 0,0 0 0,0 1 0,0-1 0,1 1 0,7 20 0,-8-20 0,10 47 249,-1 0 1,2 61-1,-7-61-176,73 1063-73,-75-1086 0,-1-19 0,0 0 0,-1 0 0,0 0 0,0 0 0,-1 0 0,-1 11 0,0-17 0,-1-6 0,-4-18 0,-7-45 0,14 66 0,-40-343 30,23-4-178,11-24-458,30 4 622,-23 364-16,0-8 0,1 1 0,0-1 0,1 1 0,0 0 0,1 0 0,8-15 0,-12 27 0,0 0 0,1 1 0,-1-1 0,1 0 0,-1 0 0,1 1 0,-1-1 0,1 0 0,-1 1 0,1-1 0,-1 0 0,1 1 0,0-1 0,0 1 0,-1 0 0,1-1 0,0 1 0,0-1 0,-1 1 0,1 0 0,1-1 0,-1 1 0,0 0 0,-1 1 0,1-1 0,0 0 0,-1 0 0,1 1 0,0-1 0,-1 0 0,1 1 0,-1-1 0,1 0 0,0 1 0,-1-1 0,1 1 0,-1-1 0,1 1 0,-1-1 0,1 1 0,0 1 0,2 3 0,-1 0 0,1 0 0,-1 0 0,4 11 0,4 23 177,11 74 0,-6 46 177,0 156-354,-30 357 0,2-515 0,6-120 0,3-28 0,0-9 0,-3-16 0,0-18 0,2 0 0,1 0 0,1-47 0,2 46 0,6-932-718,-4 946 718,22-306 0,-21 312 0,-2 10 0,0-1 0,1 1 0,0 0 0,0-1 0,0 1 0,1 0 0,-1-1 0,2 1 0,-1 0 0,5-7 0,-7 11 0,0 1 0,0 0 0,1 0 0,-1-1 0,0 1 0,0 0 0,1 0 0,-1 0 0,0 0 0,1-1 0,-1 1 0,0 0 0,1 0 0,-1 0 0,0 0 0,1 0 0,-1 0 0,0 0 0,1 0 0,-1 0 0,0 0 0,1 0 0,-1 0 0,0 0 0,1 0 0,-1 0 0,0 0 0,1 0 0,-1 1 0,0-1 0,0 0 0,1 0 0,-1 0 0,0 0 0,0 1 0,1-1 0,-1 0 0,0 0 0,0 1 0,1-1 0,-1 0 0,0 0 0,0 1 0,0-1 0,0 0 0,1 1 0,-1-1 0,0 1 0,8 17 0,-8-17 0,12 42 233,-2 0-1,7 75 1,-14-95-213,39 506-20,12 82 0,-49-579 0,-4-26 0,0 0 0,-5-15 0,-23-75 0,-22-141 0,21 29-351,-31-726-1448,59 905 1779,-1-30-49,1-1 0,10-61 0,-9 104 69,0 1 0,0 0 0,0-1 0,0 1 0,1 0 0,-1 0 0,4-6 0,-4 10 0,-1-1 0,0 1 0,1-1 0,-1 1 0,0-1 0,1 1 0,-1 0 0,0-1 0,1 1 0,-1 0 0,1-1 0,-1 1 0,1 0 0,-1-1 0,1 1 0,-1 0 0,1 0 0,-1 0 0,1-1 0,-1 1 0,1 0 0,-1 0 0,1 0 0,-1 0 0,1 0 0,-1 0 0,1 0 0,-1 0 0,1 0 0,-1 0 0,1 1 0,-1-1 0,1 0 0,-1 0 0,1 0 0,-1 1 0,1-1 0,-1 0 0,1 0 0,0 1 0,1 1 0,0 0 0,0 0 0,0 0 0,-1 1 0,1-1 0,2 4 0,3 8 178,0 1-1,-1 0 1,0 0 0,-1 1 0,3 21-1,10 88 1066,-17-116-1225,32 579-757,-27-377 404,13 217 335,17-6 0,-13-271 0,-16-121 0,-4-25 0,-2-8 7,-3-12 173,1 8-147,-14-79 419,-6-109 0,20 32-452,8 0 0,33-203 0,-36 335 0,0 2 0,0 1 0,2 0 0,2-1 0,15-41 0,-22 69 0,0-1 0,0 0 0,-1 1 0,1-1 0,0 1 0,0-1 0,0 1 0,1 0 0,-1-1 0,0 1 0,0 0 0,1 0 0,1-2 0,-2 3 0,0 0 0,-1 0 0,1 0 0,0 0 0,-1 0 0,1 0 0,0 0 0,-1 0 0,1 0 0,0 0 0,-1 1 0,1-1 0,0 0 0,-1 0 0,1 1 0,-1-1 0,1 0 0,-1 1 0,1-1 0,-1 0 0,1 1 0,-1-1 0,1 1 0,-1-1 0,1 1 0,-1-1 0,0 1 0,1-1 0,-1 1 0,0 0 0,1-1 0,-1 1 0,0-1 0,0 1 0,1 1 0,2 6 0,1 1 0,-1 0 0,-1 0 0,0 0 0,1 11 0,3 51 0,-5-58 0,4 383 0,3 33 0,-7-414 0,-3-26 0,-1-10 0,-9-84 0,2-149 0,23-109 0,-11 316 0,1-12 0,25-264 0,-27 317 0,-1-1 0,1 1 0,1-1 0,-1 0 0,1 1 0,0-1 0,1 1 0,6-12 0,-9 17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 0,-1 1 0,0-1 0,1 1 0,12 24 0,-4-1 0,-1 0 0,-1 0 0,5 35 0,3 78 0,-13-102 0,21 301 0,-3-32 0,16-2 0,-34-288 0,7 33 0,-18-103 0,-3-21 0,3-1 0,2-89 0,17-159 0,1 151 0,49-259 0,-58 422 0,3-11 0,0-1 0,1 1 0,1 0 0,1 0 0,15-28 0,-21 49 0,-1-1 0,1 0 0,0 1 0,0-1 0,0 1 0,0 0 0,1 0 0,4-4 0,-7 5 0,1 1 0,0-1 0,0 1 0,0 0 0,0-1 0,-1 1 0,1 0 0,0 0 0,0 0 0,0 0 0,0 0 0,0-1 0,0 2 0,0-1 0,-1 0 0,1 0 0,0 0 0,0 0 0,0 0 0,0 1 0,0-1 0,-1 0 0,1 1 0,0-1 0,0 1 0,0-1 0,-1 1 0,1-1 0,0 1 0,-1 0 0,1-1 0,0 1 0,0 1 0,2 2 0,1 0 0,-1 1 0,-1-1 0,1 1 0,-1 0 0,1 0 0,1 6 0,9 39 0,-10-37 0,11 62 0,-3-1 0,1 124 0,-21 152 0,-68 465 0,69-757 0,8-58 0,0 0 0,0 1 0,0-1 0,0 0 0,0 1 0,0-1 0,-1 0 0,1 1 0,0-1 0,0 0 0,0 0 0,0 1 0,0-1 0,0 0 0,-1 1 0,1-1 0,0 0 0,0 0 0,0 1 0,-1-1 0,1 0 0,0 0 0,0 0 0,-1 1 0,1-1 0,0 0 0,-1 0 0,-5-5 0,-5-20 0,9 21 0,-26-68 0,3-2 0,-24-120 0,29 78 0,-6-122 0,23 139 0,3-1 0,5 1 0,4 0 0,5 1 0,3 0 0,46-143 0,-44 179 0,3 1 0,33-65 0,-55 125 0,2-4 0,0 1 0,1-1 0,0 1 0,-1-1 0,1 1 0,1 0 0,-1 0 0,1 0 0,6-5 0,-9 8 0,0 1 0,-1 0 0,1-1 0,0 1 0,-1 0 0,1 0 0,0-1 0,-1 1 0,1 0 0,0 0 0,0 0 0,-1 0 0,1 0 0,0 0 0,-1 0 0,1 0 0,0 0 0,0 1 0,-1-1 0,1 0 0,0 0 0,-1 0 0,1 1 0,0-1 0,-1 1 0,1-1 0,-1 0 0,1 1 0,-1-1 0,1 1 0,-1-1 0,1 1 0,-1-1 0,1 1 0,-1 0 0,1-1 0,-1 1 0,0-1 0,1 1 0,-1 0 0,2 4 0,0-1 0,0 1 0,-1 0 0,2 8 0,1 9 0,-2 0 0,0 1 0,-2 29 0,-10 71 0,8-102 0,-53 440 0,-2 20 0,30-175 0,-11 111 0,35-389 0,1-6 0,-1 1 0,-1 0 0,0-1 0,-12 32 0,5-35 342,11-18-417,0-1 1,-1 1 0,0 0 0,1-1 0,-1 1-1,1-1 1,-1 1 0,0-1 0,1 0 0,-1 1-1,0-1 1,1 0 0,-1 1 0,0-1 0,0 0-1,1 0 1,-1 0 0,0 1 0,0-1 0,1 0-1,-1 0 1,-1 0 0,-10-5-6752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0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42 1 24575,'-1'0'0,"-1"0"0,0 0 0,1 0 0,-1 0 0,0 0 0,1 0 0,-1 1 0,1-1 0,-1 1 0,1-1 0,-1 1 0,0 0 0,1-1 0,0 1 0,-1 0 0,1 0 0,0 0 0,-1 0 0,1 0 0,0 0 0,0 1 0,0-1 0,0 0 0,0 1 0,0-1 0,0 0 0,0 1 0,1-1 0,-1 1 0,0-1 0,1 1 0,-1 0 0,1-1 0,0 1 0,0-1 0,-1 1 0,1 0 0,0-1 0,0 1 0,1 2 0,6 30 0,15 42 0,3 7 0,19 224 0,-7-36 0,-31-245 0,1-1 0,1 0 0,0 0 0,3-1 0,0-1 0,1 1 0,1-2 0,1 0 0,1 0 0,19 20 0,-11-15 0,-23-27-51,2 2 198,-1-4-1608,-2-4-5365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55.67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24575,'0'106'0,"4"159"0,-1-221 0,3 1 0,2-1 0,25 83 0,7-22 0,6 22 0,-37-98 0,-1 1 0,5 44 0,-9-36-1365,-2-5-5461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3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24575,'4'15'0,"2"11"0,-1 1 0,-1 0 0,0 40 0,-8 84 0,0-69 0,14 511 0,-4-415 0,-6-92 0,0-84-113,0-1 76,0-1 0,0 1 1,0-1-1,0 0 0,0 1 0,0-1 0,0 1 0,0-1 1,0 0-1,0 1 0,0-1 0,0 1 0,0-1 0,0 0 1,0 1-1,0-1 0,0 1 0,0-1 0,1 0 1,-1 1-1,0-1 0,0 0 0,0 1 0,1-1 0,-1 0 1,0 1-1,1-1 0,-1 0 0,0 0 0,1 1 0,-1-1 1,0 0-1,1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6.9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24575,'11'14'0,"0"4"0,-1 1 0,0 0 0,-1 0 0,-2 1 0,10 33 0,15 107 0,-18-63 0,-4 0 0,-4 1 0,-4 0 0,-12 99 0,1-140 0,5-42 0,2 1 0,0 1 0,0-1 0,2 0 0,1 16 0,0-26-1365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8T18:47:47.3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24575,'2'7'0,"20"73"0,16 117 0,-23-106 0,17 82-24,33 197-1317,-57-322-5485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F3D37-3496-A44A-8343-ED728899321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2501C-6AED-394F-A971-A892DC8FF8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9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18AE611-130E-0D2E-E802-8A36716DB9FC}"/>
              </a:ext>
            </a:extLst>
          </p:cNvPr>
          <p:cNvSpPr txBox="1">
            <a:spLocks/>
          </p:cNvSpPr>
          <p:nvPr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CE541A-6BE9-11BD-EA23-8EFFEB67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B9EEEA-4E55-EBA2-FD56-C7F246D4D4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712E16-869E-C669-4D08-61CB38A95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3E5E026-FF93-380A-0369-EE921FD448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C46A339-0CEF-4204-070F-6F207DD8DA16}"/>
              </a:ext>
            </a:extLst>
          </p:cNvPr>
          <p:cNvSpPr txBox="1">
            <a:spLocks/>
          </p:cNvSpPr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191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4286-880B-57FC-DB81-FFF3401C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75FE2-4B4A-D8D3-B2FA-EB014F9C6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7FF6-35FE-31D5-39BB-AE226A2B778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BB3C307-B990-AD4B-B50D-7E99B8F062FC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6B267-E163-B80C-46EF-94954F74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BA2CA-43B7-CFEB-A82E-80508607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ECB1-3895-4A4C-B4FA-05A9A99CBE2F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D12E6-52D2-70A6-FF8A-7D322690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64E2-CD46-217A-CB3F-C1B2412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6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AB9-FDBF-45A0-942B-6CD2D29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42EA-E749-4D6C-901E-AB3CC35F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7A8DE-4E81-1B9E-C59A-4EAF8473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4BAF-1559-C14F-9D4F-328F6206CD82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5A65D-E5D6-D9D8-F2F3-15F0106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DBC31-C26C-5121-C688-D671E48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D2D-11F9-48E3-BDFD-009EB9B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0E9E-29C7-4254-9EF1-22FC64B56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3693F-2B5D-47A4-9937-F8D0829F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39FA0-3E19-D526-8868-D57F6306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8C99-19A0-7840-AEE5-660ED0FD4BD4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BD2E6-2332-1BF3-4E35-20FC2A3C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B3F3F2-4DBF-CF34-23EC-A86421F0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920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3311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920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311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EAA7D5A-E2C3-8158-2C65-6FCE700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46AA4AE-5CBB-E3C2-7214-7D2F7572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C1BE-E9A7-5149-938F-8AC72CA20F58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1305C1-B853-FF86-C7D1-E0E9B71E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D36C77-B794-D188-CDB9-829834A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1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17D2-E09D-B61B-12D8-0D0B70BC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1420-0630-9649-B3ED-E8C37B93454A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B204-6B38-8446-1F52-AB40F5CB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9B5B3-B203-68F0-BC8C-939AE8D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BA2CA-43B7-CFEB-A82E-80508607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ECB1-3895-4A4C-B4FA-05A9A99CBE2F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D12E6-52D2-70A6-FF8A-7D322690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64E2-CD46-217A-CB3F-C1B2412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18AE611-130E-0D2E-E802-8A36716DB9FC}"/>
              </a:ext>
            </a:extLst>
          </p:cNvPr>
          <p:cNvSpPr txBox="1">
            <a:spLocks/>
          </p:cNvSpPr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CE541A-6BE9-11BD-EA23-8EFFEB67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B9EEEA-4E55-EBA2-FD56-C7F246D4D4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712E16-869E-C669-4D08-61CB38A95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3E5E026-FF93-380A-0369-EE921FD448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776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EAA7D5A-E2C3-8158-2C65-6FCE700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46AA4AE-5CBB-E3C2-7214-7D2F7572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C1BE-E9A7-5149-938F-8AC72CA20F58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1305C1-B853-FF86-C7D1-E0E9B71E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D36C77-B794-D188-CDB9-829834A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8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17D2-E09D-B61B-12D8-0D0B70BC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1420-0630-9649-B3ED-E8C37B93454A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B204-6B38-8446-1F52-AB40F5CB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9B5B3-B203-68F0-BC8C-939AE8D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B08E9-BC93-4F3C-8000-6931DF2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7735-0958-4F79-9D87-67DA22B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294" y="1519311"/>
            <a:ext cx="10045505" cy="2863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This is the first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9FBB-1B4B-432A-8E9F-8BBCFF5C4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457"/>
            <a:ext cx="6096000" cy="2895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F1E52-7DB8-F263-DB4E-89CD576E4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4410D096-1298-A54A-A367-F4F59EBF1F81}" type="datetime4">
              <a:rPr lang="en-US" smtClean="0"/>
              <a:t>November 10, 2025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7ED53F-A44E-D7C1-8A87-59E18344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FAA8105A-9F50-7A47-B22F-19856B84F6D6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20306-4F53-CDAC-E5E3-EB005DBEEC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25" y="6331058"/>
            <a:ext cx="3946453" cy="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49" r:id="rId7"/>
    <p:sldLayoutId id="2147483653" r:id="rId8"/>
    <p:sldLayoutId id="2147483654" r:id="rId9"/>
    <p:sldLayoutId id="2147483656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  <a:lvl2pPr marL="685800" indent="-228600" algn="just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0.png"/><Relationship Id="rId7" Type="http://schemas.openxmlformats.org/officeDocument/2006/relationships/image" Target="../media/image3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10.png"/><Relationship Id="rId4" Type="http://schemas.openxmlformats.org/officeDocument/2006/relationships/customXml" Target="../ink/ink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customXml" Target="../ink/ink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customXml" Target="../ink/ink35.xml"/><Relationship Id="rId18" Type="http://schemas.openxmlformats.org/officeDocument/2006/relationships/image" Target="../media/image390.png"/><Relationship Id="rId26" Type="http://schemas.openxmlformats.org/officeDocument/2006/relationships/image" Target="../media/image430.png"/><Relationship Id="rId3" Type="http://schemas.openxmlformats.org/officeDocument/2006/relationships/customXml" Target="../ink/ink30.xml"/><Relationship Id="rId21" Type="http://schemas.openxmlformats.org/officeDocument/2006/relationships/customXml" Target="../ink/ink39.xml"/><Relationship Id="rId7" Type="http://schemas.openxmlformats.org/officeDocument/2006/relationships/customXml" Target="../ink/ink32.xml"/><Relationship Id="rId12" Type="http://schemas.openxmlformats.org/officeDocument/2006/relationships/image" Target="../media/image351.png"/><Relationship Id="rId17" Type="http://schemas.openxmlformats.org/officeDocument/2006/relationships/customXml" Target="../ink/ink37.xml"/><Relationship Id="rId25" Type="http://schemas.openxmlformats.org/officeDocument/2006/relationships/customXml" Target="../ink/ink41.xml"/><Relationship Id="rId2" Type="http://schemas.openxmlformats.org/officeDocument/2006/relationships/image" Target="../media/image39.png"/><Relationship Id="rId16" Type="http://schemas.openxmlformats.org/officeDocument/2006/relationships/image" Target="../media/image380.png"/><Relationship Id="rId20" Type="http://schemas.openxmlformats.org/officeDocument/2006/relationships/image" Target="../media/image400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34.xml"/><Relationship Id="rId24" Type="http://schemas.openxmlformats.org/officeDocument/2006/relationships/image" Target="../media/image420.png"/><Relationship Id="rId32" Type="http://schemas.openxmlformats.org/officeDocument/2006/relationships/image" Target="../media/image57.png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23" Type="http://schemas.openxmlformats.org/officeDocument/2006/relationships/customXml" Target="../ink/ink40.xml"/><Relationship Id="rId28" Type="http://schemas.openxmlformats.org/officeDocument/2006/relationships/image" Target="../media/image53.png"/><Relationship Id="rId10" Type="http://schemas.openxmlformats.org/officeDocument/2006/relationships/image" Target="../media/image341.png"/><Relationship Id="rId19" Type="http://schemas.openxmlformats.org/officeDocument/2006/relationships/customXml" Target="../ink/ink38.xml"/><Relationship Id="rId31" Type="http://schemas.openxmlformats.org/officeDocument/2006/relationships/image" Target="../media/image56.png"/><Relationship Id="rId4" Type="http://schemas.openxmlformats.org/officeDocument/2006/relationships/image" Target="../media/image190.png"/><Relationship Id="rId9" Type="http://schemas.openxmlformats.org/officeDocument/2006/relationships/customXml" Target="../ink/ink33.xml"/><Relationship Id="rId14" Type="http://schemas.openxmlformats.org/officeDocument/2006/relationships/image" Target="../media/image361.png"/><Relationship Id="rId22" Type="http://schemas.openxmlformats.org/officeDocument/2006/relationships/image" Target="../media/image410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72.png"/><Relationship Id="rId18" Type="http://schemas.openxmlformats.org/officeDocument/2006/relationships/customXml" Target="../ink/ink50.xml"/><Relationship Id="rId26" Type="http://schemas.openxmlformats.org/officeDocument/2006/relationships/image" Target="../media/image58.png"/><Relationship Id="rId3" Type="http://schemas.openxmlformats.org/officeDocument/2006/relationships/image" Target="../media/image67.png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customXml" Target="../ink/ink47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71.png"/><Relationship Id="rId24" Type="http://schemas.openxmlformats.org/officeDocument/2006/relationships/customXml" Target="../ink/ink53.xml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customXml" Target="../ink/ink46.xml"/><Relationship Id="rId19" Type="http://schemas.openxmlformats.org/officeDocument/2006/relationships/image" Target="../media/image75.png"/><Relationship Id="rId4" Type="http://schemas.openxmlformats.org/officeDocument/2006/relationships/customXml" Target="../ink/ink43.xml"/><Relationship Id="rId9" Type="http://schemas.openxmlformats.org/officeDocument/2006/relationships/image" Target="../media/image70.pn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72.png"/><Relationship Id="rId18" Type="http://schemas.openxmlformats.org/officeDocument/2006/relationships/customXml" Target="../ink/ink62.xml"/><Relationship Id="rId26" Type="http://schemas.openxmlformats.org/officeDocument/2006/relationships/image" Target="../media/image60.png"/><Relationship Id="rId3" Type="http://schemas.openxmlformats.org/officeDocument/2006/relationships/image" Target="../media/image67.png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customXml" Target="../ink/ink59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2" Type="http://schemas.openxmlformats.org/officeDocument/2006/relationships/customXml" Target="../ink/ink54.xml"/><Relationship Id="rId16" Type="http://schemas.openxmlformats.org/officeDocument/2006/relationships/customXml" Target="../ink/ink61.xml"/><Relationship Id="rId20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1" Type="http://schemas.openxmlformats.org/officeDocument/2006/relationships/image" Target="../media/image71.png"/><Relationship Id="rId24" Type="http://schemas.openxmlformats.org/officeDocument/2006/relationships/customXml" Target="../ink/ink65.xml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customXml" Target="../ink/ink58.xml"/><Relationship Id="rId19" Type="http://schemas.openxmlformats.org/officeDocument/2006/relationships/image" Target="../media/image75.png"/><Relationship Id="rId4" Type="http://schemas.openxmlformats.org/officeDocument/2006/relationships/customXml" Target="../ink/ink55.xml"/><Relationship Id="rId9" Type="http://schemas.openxmlformats.org/officeDocument/2006/relationships/image" Target="../media/image70.png"/><Relationship Id="rId14" Type="http://schemas.openxmlformats.org/officeDocument/2006/relationships/customXml" Target="../ink/ink60.xml"/><Relationship Id="rId22" Type="http://schemas.openxmlformats.org/officeDocument/2006/relationships/customXml" Target="../ink/ink64.xml"/><Relationship Id="rId27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40.png"/><Relationship Id="rId7" Type="http://schemas.openxmlformats.org/officeDocument/2006/relationships/image" Target="../media/image360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5" Type="http://schemas.openxmlformats.org/officeDocument/2006/relationships/image" Target="../media/image350.png"/><Relationship Id="rId4" Type="http://schemas.openxmlformats.org/officeDocument/2006/relationships/customXml" Target="../ink/ink67.xml"/><Relationship Id="rId9" Type="http://schemas.openxmlformats.org/officeDocument/2006/relationships/image" Target="../media/image6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7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26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image" Target="../media/image16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6.xml"/><Relationship Id="rId24" Type="http://schemas.openxmlformats.org/officeDocument/2006/relationships/image" Target="../media/image32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25.png"/><Relationship Id="rId19" Type="http://schemas.openxmlformats.org/officeDocument/2006/relationships/customXml" Target="../ink/ink10.xml"/><Relationship Id="rId4" Type="http://schemas.openxmlformats.org/officeDocument/2006/relationships/image" Target="../media/image22.png"/><Relationship Id="rId9" Type="http://schemas.openxmlformats.org/officeDocument/2006/relationships/customXml" Target="../ink/ink5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19.xml"/><Relationship Id="rId18" Type="http://schemas.openxmlformats.org/officeDocument/2006/relationships/image" Target="../media/image47.png"/><Relationship Id="rId26" Type="http://schemas.openxmlformats.org/officeDocument/2006/relationships/image" Target="../media/image51.png"/><Relationship Id="rId3" Type="http://schemas.openxmlformats.org/officeDocument/2006/relationships/customXml" Target="../ink/ink14.xml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../media/image44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18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18.xml"/><Relationship Id="rId24" Type="http://schemas.openxmlformats.org/officeDocument/2006/relationships/image" Target="../media/image50.png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20.png"/><Relationship Id="rId10" Type="http://schemas.openxmlformats.org/officeDocument/2006/relationships/image" Target="../media/image43.png"/><Relationship Id="rId19" Type="http://schemas.openxmlformats.org/officeDocument/2006/relationships/customXml" Target="../ink/ink22.xml"/><Relationship Id="rId4" Type="http://schemas.openxmlformats.org/officeDocument/2006/relationships/image" Target="../media/image40.png"/><Relationship Id="rId9" Type="http://schemas.openxmlformats.org/officeDocument/2006/relationships/customXml" Target="../ink/ink17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Relationship Id="rId27" Type="http://schemas.openxmlformats.org/officeDocument/2006/relationships/image" Target="../media/image19.png"/><Relationship Id="rId3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AEBA-27BF-32B8-2A68-AEE6E6BA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err="1"/>
              <a:t>latent</a:t>
            </a:r>
            <a:r>
              <a:rPr lang="es-ES" b="1" dirty="0"/>
              <a:t>: </a:t>
            </a:r>
            <a:r>
              <a:rPr lang="es-ES" b="1" dirty="0" err="1"/>
              <a:t>an</a:t>
            </a:r>
            <a:r>
              <a:rPr lang="es-ES" b="1" dirty="0"/>
              <a:t> R </a:t>
            </a:r>
            <a:r>
              <a:rPr lang="es-ES" b="1" dirty="0" err="1"/>
              <a:t>package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fast</a:t>
            </a:r>
            <a:r>
              <a:rPr lang="es-ES" b="1" dirty="0"/>
              <a:t> and general </a:t>
            </a:r>
            <a:r>
              <a:rPr lang="es-ES" b="1" dirty="0" err="1"/>
              <a:t>Latent</a:t>
            </a:r>
            <a:r>
              <a:rPr lang="es-ES" b="1" dirty="0"/>
              <a:t> Variable </a:t>
            </a:r>
            <a:r>
              <a:rPr lang="es-ES" b="1" dirty="0" err="1"/>
              <a:t>Modeling</a:t>
            </a:r>
            <a:r>
              <a:rPr lang="es-ES" b="1" dirty="0"/>
              <a:t> in R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D9C1E-AC98-1E97-465D-E8D6CB3B4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6341" y="2669833"/>
            <a:ext cx="5911265" cy="8884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Marcos Jiménez</a:t>
            </a:r>
            <a:r>
              <a:rPr lang="en-US" sz="2600" baseline="30000" dirty="0"/>
              <a:t>1</a:t>
            </a:r>
            <a:r>
              <a:rPr lang="en-US" dirty="0"/>
              <a:t> </a:t>
            </a:r>
            <a:r>
              <a:rPr lang="en-US" dirty="0" err="1"/>
              <a:t>Vithor</a:t>
            </a:r>
            <a:r>
              <a:rPr lang="en-US" dirty="0"/>
              <a:t> Rosa Franco</a:t>
            </a:r>
            <a:r>
              <a:rPr lang="en-US" baseline="30000" dirty="0"/>
              <a:t>2</a:t>
            </a:r>
            <a:r>
              <a:rPr lang="en-US" dirty="0"/>
              <a:t> and Mauricio Garnier-Villarreal</a:t>
            </a:r>
            <a:r>
              <a:rPr lang="en-US" sz="2600" baseline="30000" dirty="0"/>
              <a:t>1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631B3-FD18-6622-BA3C-4643C79197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3874" y="3984222"/>
            <a:ext cx="8029574" cy="1162300"/>
          </a:xfrm>
        </p:spPr>
        <p:txBody>
          <a:bodyPr/>
          <a:lstStyle/>
          <a:p>
            <a:r>
              <a:rPr lang="en-US" baseline="30000" dirty="0"/>
              <a:t>1</a:t>
            </a:r>
            <a:r>
              <a:rPr lang="en-US" dirty="0"/>
              <a:t>Vrije University of Amsterdam</a:t>
            </a:r>
          </a:p>
          <a:p>
            <a:r>
              <a:rPr lang="en-US" baseline="30000" dirty="0"/>
              <a:t>2</a:t>
            </a:r>
            <a:r>
              <a:rPr lang="en-US" dirty="0"/>
              <a:t>São Francisco University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925F9-9EE8-5850-F5ED-093A15696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September 30, 2025</a:t>
            </a:r>
          </a:p>
        </p:txBody>
      </p:sp>
      <p:pic>
        <p:nvPicPr>
          <p:cNvPr id="9" name="Picture 8" descr="A blue rectangular sign with white text&#10;&#10;AI-generated content may be incorrect.">
            <a:extLst>
              <a:ext uri="{FF2B5EF4-FFF2-40B4-BE49-F238E27FC236}">
                <a16:creationId xmlns:a16="http://schemas.microsoft.com/office/drawing/2014/main" id="{9A8D4917-AB5E-40D4-5712-3ED172A9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1" y="2911025"/>
            <a:ext cx="1492354" cy="1492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DD243F-E63B-2F69-B37C-5A8475B039AA}"/>
                  </a:ext>
                </a:extLst>
              </p14:cNvPr>
              <p14:cNvContentPartPr/>
              <p14:nvPr/>
            </p14:nvContentPartPr>
            <p14:xfrm>
              <a:off x="5255673" y="5744299"/>
              <a:ext cx="4680" cy="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DD243F-E63B-2F69-B37C-5A8475B039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9553" y="5738179"/>
                <a:ext cx="16920" cy="154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Universidade São Francisco (USF)">
            <a:extLst>
              <a:ext uri="{FF2B5EF4-FFF2-40B4-BE49-F238E27FC236}">
                <a16:creationId xmlns:a16="http://schemas.microsoft.com/office/drawing/2014/main" id="{39F7D0F8-EDC8-E8E5-F220-C60BA28E7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11" y="4703224"/>
            <a:ext cx="1615221" cy="10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8B6301-BAB5-A8A5-1087-7549C6795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491" y="3513662"/>
            <a:ext cx="3096804" cy="16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9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C8039-6B23-74CC-98AF-34F1B41F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A860-F8F9-24BD-C28D-11742C54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947B9-5892-B19E-CC3E-EF5B6A5F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5BC1B6-1347-0C08-3B9B-DD8314DD661B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F23A21-EE56-F292-CDDF-E81F81806753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F23A21-EE56-F292-CDDF-E81F818067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971296-A633-2D6A-300D-30CA983D8E35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971296-A633-2D6A-300D-30CA983D8E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E8C45A29-7D33-E9B1-E25B-6ABF4EEE9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640" y="3448091"/>
            <a:ext cx="7166724" cy="1401014"/>
          </a:xfrm>
          <a:prstGeom prst="rect">
            <a:avLst/>
          </a:prstGeom>
        </p:spPr>
      </p:pic>
      <p:pic>
        <p:nvPicPr>
          <p:cNvPr id="17" name="Imagen 16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77B8BAF7-F00B-A3BE-AA43-A055482FA3D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CF5"/>
              </a:clrFrom>
              <a:clrTo>
                <a:srgbClr val="FFFC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5713" y="2921264"/>
            <a:ext cx="2608564" cy="26085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9F7173-E7EF-464D-C0D6-7E7DC952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49" y="1464555"/>
            <a:ext cx="4620199" cy="9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228AA55-07BD-B07B-59A6-F169E4F419F9}"/>
              </a:ext>
            </a:extLst>
          </p:cNvPr>
          <p:cNvSpPr txBox="1"/>
          <p:nvPr/>
        </p:nvSpPr>
        <p:spPr>
          <a:xfrm>
            <a:off x="777921" y="2801317"/>
            <a:ext cx="10358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Latent correlations and covariances should be at least positive-semidefinite but…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A9C6C94-94B8-D449-7CA3-9309275B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69DA08-F2F9-1868-CB98-BF5A79DE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Positive-semidefinite latent covariances</a:t>
            </a:r>
          </a:p>
        </p:txBody>
      </p:sp>
    </p:spTree>
    <p:extLst>
      <p:ext uri="{BB962C8B-B14F-4D97-AF65-F5344CB8AC3E}">
        <p14:creationId xmlns:p14="http://schemas.microsoft.com/office/powerpoint/2010/main" val="66316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082AC-1288-FDF6-468D-35CD7B46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02165-1283-3424-FC2A-E16B309A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04861-80EA-1D31-9137-64317543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74DF67-0591-4933-BE7C-FAD56052E7CD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33E251-D4AD-90B7-59CC-AA48C6822A01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33E251-D4AD-90B7-59CC-AA48C6822A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810F91-CDD2-8638-C7E6-29856836D2C1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810F91-CDD2-8638-C7E6-29856836D2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38020ABA-E451-B7F7-5432-3F33FE301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899" y="3306372"/>
            <a:ext cx="7166724" cy="140101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441706-08C9-6D3F-FD64-C6B8CA0E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02" y="1399970"/>
            <a:ext cx="4620199" cy="9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Icono">
            <a:extLst>
              <a:ext uri="{FF2B5EF4-FFF2-40B4-BE49-F238E27FC236}">
                <a16:creationId xmlns:a16="http://schemas.microsoft.com/office/drawing/2014/main" id="{FFBC9707-6380-C00D-C0C1-95F6419BE13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9E8"/>
              </a:clrFrom>
              <a:clrTo>
                <a:srgbClr val="FFF9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03" y="2042705"/>
            <a:ext cx="3683812" cy="36838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A80D8-1C9A-E627-D957-6E15AFE9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7533B3-59EC-8C60-0A68-E381A889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Positive-semidefinite latent covariances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B3D180-B788-41EB-7390-12FEC167F64B}"/>
              </a:ext>
            </a:extLst>
          </p:cNvPr>
          <p:cNvSpPr txBox="1"/>
          <p:nvPr/>
        </p:nvSpPr>
        <p:spPr>
          <a:xfrm>
            <a:off x="762311" y="2747827"/>
            <a:ext cx="7933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Let’s do a small trick to avoid this message!</a:t>
            </a:r>
            <a:endParaRPr lang="es-E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B8B0-6A34-A988-0DCA-AFADBB57B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29AAF-54AE-8463-353F-A7124956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00FA0-D34E-53A7-487D-BE2D4D93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BD44D-6F63-8118-CFCC-3B9C4EDC6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9" y="1274225"/>
                <a:ext cx="8980227" cy="4055412"/>
              </a:xfrm>
            </p:spPr>
            <p:txBody>
              <a:bodyPr>
                <a:norm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Parameterize latent covariances as </a:t>
                </a:r>
                <a:r>
                  <a:rPr lang="en-GB" dirty="0" err="1"/>
                  <a:t>crossproducts</a:t>
                </a:r>
                <a:r>
                  <a:rPr lang="en-GB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Constraint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to be </a:t>
                </a:r>
                <a:r>
                  <a:rPr lang="en-GB" b="1" dirty="0" err="1"/>
                  <a:t>orthoblique</a:t>
                </a:r>
                <a:r>
                  <a:rPr lang="en-GB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BD44D-6F63-8118-CFCC-3B9C4EDC6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9" y="1274225"/>
                <a:ext cx="8980227" cy="4055412"/>
              </a:xfrm>
              <a:blipFill>
                <a:blip r:embed="rId2"/>
                <a:stretch>
                  <a:fillRect t="-27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CD29D8-DA23-308D-51C3-4D74C50C5F03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CD29D8-DA23-308D-51C3-4D74C50C5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E2BCDF8-E7FC-0533-4C28-5F227B604869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8C2887-C28B-ABF0-477B-6CB255CF7A43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8C2887-C28B-ABF0-477B-6CB255CF7A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E495EF-7811-AF0D-7FB7-B195A1786D99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E495EF-7811-AF0D-7FB7-B195A1786D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284EA8-A43A-4F86-6FC7-6533AFE6FAB8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66D7A0-F5CE-62B6-63C6-5615543867B8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B66D7A0-F5CE-62B6-63C6-5615543867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4386" y="3972093"/>
                  <a:ext cx="446050" cy="941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A1A666-3E1B-90C1-BA32-AA9A5F21C566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A1A666-3E1B-90C1-BA32-AA9A5F21C5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40346" y="4407696"/>
                  <a:ext cx="38690" cy="46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1E2B19-4433-8047-EDD7-823DE6A58B46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1E2B19-4433-8047-EDD7-823DE6A58B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46551" y="4371696"/>
                  <a:ext cx="25560" cy="46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7F7A09-45D6-7AD5-6C9A-41B7385189F7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7F7A09-45D6-7AD5-6C9A-41B7385189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44391" y="4410925"/>
                  <a:ext cx="62640" cy="40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5E5D3C-D168-2EC3-DCC8-DBCEE5129D5B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5E5D3C-D168-2EC3-DCC8-DBCEE5129D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A8A313C-BDC5-FFE3-469E-0A838F122615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A8A313C-BDC5-FFE3-469E-0A838F12261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8471" y="4167935"/>
                  <a:ext cx="56520" cy="51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CAD27D-DD96-2D7F-FCE5-683DCD2A4C90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CAD27D-DD96-2D7F-FCE5-683DCD2A4C9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27631" y="4157846"/>
                  <a:ext cx="52200" cy="497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B35152-AFE9-190C-863A-7E10855ABE93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B35152-AFE9-190C-863A-7E10855ABE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0871" y="4103848"/>
                  <a:ext cx="67320" cy="688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CFE8A3-E3C3-1AFD-CC72-57A0D621ECE6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CFE8A3-E3C3-1AFD-CC72-57A0D621EC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64191" y="4490495"/>
                  <a:ext cx="169560" cy="56735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1C869468-B0D3-DD06-8F29-E86191B6C06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51966" y="1768795"/>
            <a:ext cx="2634017" cy="8220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783C33-808E-60D7-733C-E776720A67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51146" y="1770620"/>
            <a:ext cx="2604441" cy="8681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9F7697C-2161-9CC7-5A4D-63496142160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25285" y="3401896"/>
            <a:ext cx="7933911" cy="6219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130BDF-9671-FABC-1E9B-A956B995BAA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18478" y="4272862"/>
            <a:ext cx="1901330" cy="185161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03A7D371-3698-F4E4-2846-AB606D438DA8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CF0"/>
              </a:clrFrom>
              <a:clrTo>
                <a:srgbClr val="FFFC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8" y="1159697"/>
            <a:ext cx="3048990" cy="30489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76A469-2C2A-C36E-F40B-A16B71B9B32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401157" y="4605871"/>
            <a:ext cx="8358039" cy="10537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71EC7A1-6638-A733-0E4B-B7D0A679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9551D4-5F14-BC00-6503-0DCFFC9B8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Positive-semidefinite latent covariances</a:t>
            </a:r>
          </a:p>
        </p:txBody>
      </p:sp>
    </p:spTree>
    <p:extLst>
      <p:ext uri="{BB962C8B-B14F-4D97-AF65-F5344CB8AC3E}">
        <p14:creationId xmlns:p14="http://schemas.microsoft.com/office/powerpoint/2010/main" val="34959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8A48-84ED-B423-D2D5-17EE7A435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166B-319B-25E4-10A0-27633575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E32F3-B6CE-5DF0-69F6-3C1A5AF8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F48236-1BDB-78A8-FD50-99C41BF8CFF5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F48236-1BDB-78A8-FD50-99C41BF8CF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B450E18-3E97-2833-9F8A-4275051A7E90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2AE8609-9A52-3C9E-EFAD-2D332D2EBCE8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2AE8609-9A52-3C9E-EFAD-2D332D2EBC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119F6D-3A6F-80C1-E6FD-AED5586034EE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119F6D-3A6F-80C1-E6FD-AED5586034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968163-A978-B9D0-A58A-8E2C94276E0E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B77E45-0C38-FDB1-8B41-81FEBB596999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B77E45-0C38-FDB1-8B41-81FEBB5969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64386" y="3972093"/>
                  <a:ext cx="446050" cy="941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C9802B-9F69-922C-D87E-B9A71FD0CB36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C9802B-9F69-922C-D87E-B9A71FD0CB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40346" y="4407696"/>
                  <a:ext cx="38690" cy="46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981005-FD2C-F6C7-5EDC-5F413C1637F5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981005-FD2C-F6C7-5EDC-5F413C1637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6551" y="4371696"/>
                  <a:ext cx="25560" cy="46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57B8C3-2438-BEB6-3D98-3157530C7A42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57B8C3-2438-BEB6-3D98-3157530C7A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4391" y="4410925"/>
                  <a:ext cx="62640" cy="40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1524F0-FD46-272A-0875-F66F339D03A4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1524F0-FD46-272A-0875-F66F339D03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A97646-03FC-7008-2FE9-F69DFEEEEF3A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A97646-03FC-7008-2FE9-F69DFEEEEF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98471" y="4167935"/>
                  <a:ext cx="56520" cy="51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96BD78-581C-1628-F358-E02BA081B7A1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96BD78-581C-1628-F358-E02BA081B7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27631" y="4157846"/>
                  <a:ext cx="52200" cy="497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F6D795-B242-DBE0-B545-6A0E30976F8D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F6D795-B242-DBE0-B545-6A0E30976F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50871" y="4103848"/>
                  <a:ext cx="67320" cy="688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149436-BE58-17B9-3C09-0F17C6519C30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149436-BE58-17B9-3C09-0F17C6519C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64191" y="4490495"/>
                  <a:ext cx="169560" cy="56735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FFE79BA1-49A3-EC7C-D2B5-5D367A9914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0997" y="2342750"/>
            <a:ext cx="5457034" cy="308372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D70C680-662B-5629-6F52-4F5BAC9A504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32523" y="2319251"/>
            <a:ext cx="5997802" cy="264971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AE91F2E-D1A2-5234-9B67-70639A901CAC}"/>
              </a:ext>
            </a:extLst>
          </p:cNvPr>
          <p:cNvSpPr txBox="1"/>
          <p:nvPr/>
        </p:nvSpPr>
        <p:spPr>
          <a:xfrm>
            <a:off x="2689036" y="1273951"/>
            <a:ext cx="6686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CMU Sans Serif Medium" panose="02000603000000000000"/>
              </a:rPr>
              <a:t>Negative variances with </a:t>
            </a:r>
            <a:r>
              <a:rPr lang="en-GB" sz="3200" dirty="0" err="1">
                <a:solidFill>
                  <a:srgbClr val="FF0000"/>
                </a:solidFill>
                <a:latin typeface="CMU Sans Serif Medium" panose="02000603000000000000"/>
              </a:rPr>
              <a:t>lavaan</a:t>
            </a:r>
            <a:endParaRPr lang="es-ES" sz="3200" dirty="0">
              <a:solidFill>
                <a:srgbClr val="FF0000"/>
              </a:solidFill>
              <a:latin typeface="CMU Sans Serif Medium" panose="02000603000000000000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4E01A-31FC-EEDC-E5D2-F39F36D5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9D8F7B-0F7A-5BE4-40A4-28814708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Positive-semidefinite latent covariances: an example</a:t>
            </a:r>
          </a:p>
        </p:txBody>
      </p:sp>
    </p:spTree>
    <p:extLst>
      <p:ext uri="{BB962C8B-B14F-4D97-AF65-F5344CB8AC3E}">
        <p14:creationId xmlns:p14="http://schemas.microsoft.com/office/powerpoint/2010/main" val="92547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E6CA9-8073-A0EF-A374-F829C9F3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6C3C-8897-06E6-CA2B-108DD586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Positive-semidefinite latent covariances: an 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7DC5B-5B22-2DB0-210C-26480EC6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AF24D-9727-0087-A97D-2FEFA476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FE9D5AD-22CB-3524-73FF-13BEEB44A983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FE9D5AD-22CB-3524-73FF-13BEEB44A9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4EDC4C8-CE1D-54F2-6CC0-2D00675B88E5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8A9D0B-DC6B-EA77-E1E8-286DA2313D43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8A9D0B-DC6B-EA77-E1E8-286DA2313D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D9E4AF-6099-114B-DC54-9E4C34D0EEA6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D9E4AF-6099-114B-DC54-9E4C34D0EE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9783A9-A95C-B7BA-7302-4D80BF4BAA58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0C349B-D5E3-117B-FB7B-E8619BD6E0B1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0C349B-D5E3-117B-FB7B-E8619BD6E0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64386" y="3972093"/>
                  <a:ext cx="446050" cy="941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C7363ED-8A42-EC04-95D4-08404BE5CCBD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C7363ED-8A42-EC04-95D4-08404BE5CC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40346" y="4407696"/>
                  <a:ext cx="38690" cy="46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F319B5-35CA-3384-36DF-5A03FCF7E4D0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F319B5-35CA-3384-36DF-5A03FCF7E4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6551" y="4371696"/>
                  <a:ext cx="25560" cy="46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0BC4E8-6C6B-FB67-A19D-349A0AA6735A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0BC4E8-6C6B-FB67-A19D-349A0AA673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4391" y="4410925"/>
                  <a:ext cx="62640" cy="40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30D64C-BECC-2EB6-4C9D-AAEF965583D8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30D64C-BECC-2EB6-4C9D-AAEF965583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9F6867-1110-7C0D-161E-ED04060EC5E5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9F6867-1110-7C0D-161E-ED04060EC5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98471" y="4167935"/>
                  <a:ext cx="56520" cy="51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9A32D7-2177-5CFD-7358-C76B42372766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79A32D7-2177-5CFD-7358-C76B423727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27631" y="4157846"/>
                  <a:ext cx="52200" cy="497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499EDD-D975-6EAC-7EA0-EE58F1AB1036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499EDD-D975-6EAC-7EA0-EE58F1AB10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50871" y="4103848"/>
                  <a:ext cx="67320" cy="688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D99957-6CD6-7B4B-5526-722EFD135E58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D99957-6CD6-7B4B-5526-722EFD135E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64191" y="4490495"/>
                  <a:ext cx="169560" cy="56735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F4F4C77-A8E8-3D9C-5D0B-C6C5EA679566}"/>
              </a:ext>
            </a:extLst>
          </p:cNvPr>
          <p:cNvSpPr txBox="1"/>
          <p:nvPr/>
        </p:nvSpPr>
        <p:spPr>
          <a:xfrm>
            <a:off x="2689036" y="1273951"/>
            <a:ext cx="6686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CMU Sans Serif Medium" panose="02000603000000000000"/>
              </a:rPr>
              <a:t>Positive variances with latent</a:t>
            </a:r>
            <a:endParaRPr lang="es-ES" sz="3200" dirty="0">
              <a:solidFill>
                <a:srgbClr val="FF0000"/>
              </a:solidFill>
              <a:latin typeface="CMU Sans Serif Medium" panose="0200060300000000000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55A2B5-FE11-5C16-24DB-F2EAD8432DC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1446" y="2187264"/>
            <a:ext cx="5246825" cy="28082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AC0445E-8A08-C747-A8CF-98C08B966D1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26731" y="2331089"/>
            <a:ext cx="5529586" cy="2720641"/>
          </a:xfrm>
          <a:prstGeom prst="rect">
            <a:avLst/>
          </a:prstGeom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DA9AA27-8FD1-6F88-96A4-494C24BF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331025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BABA-E893-5203-934C-1F3BB7D0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1482-D9B8-4803-B4DE-AC94043B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Work </a:t>
            </a:r>
            <a:r>
              <a:rPr lang="en-US" dirty="0"/>
              <a:t>i</a:t>
            </a:r>
            <a:r>
              <a:rPr lang="en-US"/>
              <a:t>n </a:t>
            </a:r>
            <a:r>
              <a:rPr lang="en-US" dirty="0"/>
              <a:t>progress…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08F9-34AB-D585-09E3-BE5ECD6E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E86C9-638C-1968-702F-33271271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D81885E-A940-D97D-47AC-08E4CD4EBC88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D81885E-A940-D97D-47AC-08E4CD4EBC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2796ACC2-CBE1-0925-35D0-1D0C6DBC017C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D48B36-1D09-0623-DCF8-3D6DAD03CB5C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D48B36-1D09-0623-DCF8-3D6DAD03CB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4529C16-D439-20D1-11FA-8409F5D75DB0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4529C16-D439-20D1-11FA-8409F5D75D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8156FF-83E5-6284-CB34-9F26947D2865}"/>
              </a:ext>
            </a:extLst>
          </p:cNvPr>
          <p:cNvSpPr txBox="1"/>
          <p:nvPr/>
        </p:nvSpPr>
        <p:spPr>
          <a:xfrm>
            <a:off x="818683" y="4924882"/>
            <a:ext cx="386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Contact</a:t>
            </a:r>
            <a:r>
              <a:rPr lang="es-ES" b="1" dirty="0"/>
              <a:t>: </a:t>
            </a:r>
            <a:r>
              <a:rPr lang="es-ES" dirty="0"/>
              <a:t>m.j.jimenezhenriquez@vu.nl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4614-43B9-7989-2006-468F4EFE1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5" y="1401294"/>
            <a:ext cx="10045505" cy="2618677"/>
          </a:xfrm>
        </p:spPr>
        <p:txBody>
          <a:bodyPr>
            <a:normAutofit/>
          </a:bodyPr>
          <a:lstStyle/>
          <a:p>
            <a:r>
              <a:rPr lang="es-ES" dirty="0"/>
              <a:t>(</a:t>
            </a:r>
            <a:r>
              <a:rPr lang="es-ES" dirty="0" err="1"/>
              <a:t>Exploratory</a:t>
            </a:r>
            <a:r>
              <a:rPr lang="es-ES" dirty="0"/>
              <a:t>) </a:t>
            </a:r>
            <a:r>
              <a:rPr lang="es-ES" dirty="0" err="1"/>
              <a:t>Structural</a:t>
            </a:r>
            <a:r>
              <a:rPr lang="es-ES" dirty="0"/>
              <a:t> </a:t>
            </a:r>
            <a:r>
              <a:rPr lang="es-ES" dirty="0" err="1"/>
              <a:t>Equation</a:t>
            </a:r>
            <a:r>
              <a:rPr lang="es-ES" dirty="0"/>
              <a:t> </a:t>
            </a:r>
            <a:r>
              <a:rPr lang="es-ES" dirty="0" err="1"/>
              <a:t>Modeling</a:t>
            </a:r>
            <a:endParaRPr lang="es-ES" dirty="0"/>
          </a:p>
          <a:p>
            <a:r>
              <a:rPr lang="es-ES" dirty="0"/>
              <a:t>(Multidimensional) </a:t>
            </a:r>
            <a:r>
              <a:rPr lang="es-ES" dirty="0" err="1"/>
              <a:t>Item</a:t>
            </a:r>
            <a:r>
              <a:rPr lang="es-ES" dirty="0"/>
              <a:t> Response </a:t>
            </a:r>
            <a:r>
              <a:rPr lang="es-ES" dirty="0" err="1"/>
              <a:t>Theory</a:t>
            </a:r>
            <a:endParaRPr lang="es-ES" dirty="0"/>
          </a:p>
          <a:p>
            <a:r>
              <a:rPr lang="es-ES" dirty="0" err="1"/>
              <a:t>Hidden</a:t>
            </a:r>
            <a:r>
              <a:rPr lang="es-ES" dirty="0"/>
              <a:t> </a:t>
            </a:r>
            <a:r>
              <a:rPr lang="es-ES" dirty="0" err="1"/>
              <a:t>Markov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8822C-416E-A384-8C61-6C4C46A03C35}"/>
              </a:ext>
            </a:extLst>
          </p:cNvPr>
          <p:cNvSpPr txBox="1"/>
          <p:nvPr/>
        </p:nvSpPr>
        <p:spPr>
          <a:xfrm>
            <a:off x="546429" y="3498077"/>
            <a:ext cx="4376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2400" b="1" dirty="0" err="1"/>
              <a:t>Release</a:t>
            </a:r>
            <a:r>
              <a:rPr lang="es-ES" sz="2400" b="1" dirty="0"/>
              <a:t> date? </a:t>
            </a:r>
            <a:r>
              <a:rPr lang="es-ES" sz="2400" b="1" dirty="0" err="1"/>
              <a:t>Soon</a:t>
            </a:r>
            <a:endParaRPr lang="es-ES" sz="2400" b="1" dirty="0"/>
          </a:p>
          <a:p>
            <a:pPr marL="0" indent="0" algn="ctr">
              <a:buNone/>
            </a:pPr>
            <a:r>
              <a:rPr lang="en-GB" dirty="0"/>
              <a:t>Download the beta version at </a:t>
            </a:r>
            <a:r>
              <a:rPr lang="es-ES" b="1" dirty="0">
                <a:solidFill>
                  <a:srgbClr val="000000"/>
                </a:solidFill>
              </a:rPr>
              <a:t>https://github.com/Marcosjnez/latent</a:t>
            </a:r>
          </a:p>
        </p:txBody>
      </p:sp>
      <p:pic>
        <p:nvPicPr>
          <p:cNvPr id="8" name="Imagen 7" descr="Código QR&#10;&#10;El contenido generado por IA puede ser incorrecto.">
            <a:extLst>
              <a:ext uri="{FF2B5EF4-FFF2-40B4-BE49-F238E27FC236}">
                <a16:creationId xmlns:a16="http://schemas.microsoft.com/office/drawing/2014/main" id="{C1E9B00B-CD17-0D2F-8F09-26FB1C112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323" y="2818936"/>
            <a:ext cx="2475277" cy="2475277"/>
          </a:xfrm>
          <a:prstGeom prst="rect">
            <a:avLst/>
          </a:prstGeom>
        </p:spPr>
      </p:pic>
      <p:pic>
        <p:nvPicPr>
          <p:cNvPr id="12" name="Imagen 11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0CDA7ECA-7B1D-0BE9-F938-661B3FF2D07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BF7EB"/>
              </a:clrFrom>
              <a:clrTo>
                <a:srgbClr val="FBF7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74" y="981558"/>
            <a:ext cx="5194566" cy="519456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C671E94-B361-9078-6695-ED3A6886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137174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2926-E03C-8D27-5C99-DBF35FE06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59D8-411F-5388-7824-FE73CBDE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software limitations for LVM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70F3D-5BFB-6B8B-5D00-F386FBB6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CE900-5E1B-A163-762B-6D9CBFD9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AD57-9FF0-14F8-ED5D-5E8152409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6" y="1401294"/>
            <a:ext cx="9720232" cy="4055412"/>
          </a:xfrm>
        </p:spPr>
        <p:txBody>
          <a:bodyPr>
            <a:normAutofit/>
          </a:bodyPr>
          <a:lstStyle/>
          <a:p>
            <a:r>
              <a:rPr lang="en-GB" sz="2600" dirty="0"/>
              <a:t>Commercial software (e.g., </a:t>
            </a:r>
            <a:r>
              <a:rPr lang="en-GB" sz="2600" dirty="0" err="1"/>
              <a:t>Mplus</a:t>
            </a:r>
            <a:r>
              <a:rPr lang="en-GB" sz="2600" dirty="0"/>
              <a:t>) is </a:t>
            </a:r>
            <a:r>
              <a:rPr lang="en-GB" sz="2600" b="1" dirty="0"/>
              <a:t>expensive</a:t>
            </a:r>
            <a:r>
              <a:rPr lang="en-GB" sz="2600" dirty="0"/>
              <a:t> and </a:t>
            </a:r>
            <a:r>
              <a:rPr lang="en-GB" sz="2600" b="1" dirty="0"/>
              <a:t>not open-source </a:t>
            </a:r>
            <a:r>
              <a:rPr lang="en-GB" sz="2600" dirty="0"/>
              <a:t>(e.g., </a:t>
            </a:r>
            <a:r>
              <a:rPr lang="en-GB" sz="2600" dirty="0" err="1"/>
              <a:t>LatenGOLD</a:t>
            </a:r>
            <a:r>
              <a:rPr lang="en-GB" sz="2600" dirty="0"/>
              <a:t>).</a:t>
            </a:r>
          </a:p>
          <a:p>
            <a:r>
              <a:rPr lang="es-ES" sz="2600" dirty="0"/>
              <a:t>Free and open-</a:t>
            </a:r>
            <a:r>
              <a:rPr lang="es-ES" sz="2600" dirty="0" err="1"/>
              <a:t>source</a:t>
            </a:r>
            <a:r>
              <a:rPr lang="es-ES" sz="2600" dirty="0"/>
              <a:t> alternatives (</a:t>
            </a:r>
            <a:r>
              <a:rPr lang="es-ES" sz="2600" dirty="0" err="1"/>
              <a:t>e.g</a:t>
            </a:r>
            <a:r>
              <a:rPr lang="es-ES" sz="2600" dirty="0"/>
              <a:t>., </a:t>
            </a:r>
            <a:r>
              <a:rPr lang="es-ES" sz="2600" dirty="0" err="1"/>
              <a:t>poLCA</a:t>
            </a:r>
            <a:r>
              <a:rPr lang="es-ES" sz="2600" dirty="0"/>
              <a:t>, depmixS4, </a:t>
            </a:r>
            <a:r>
              <a:rPr lang="es-ES" sz="2600" dirty="0" err="1"/>
              <a:t>lavaan</a:t>
            </a:r>
            <a:r>
              <a:rPr lang="es-ES" sz="2600" dirty="0"/>
              <a:t>, </a:t>
            </a:r>
            <a:r>
              <a:rPr lang="es-ES" sz="2600" dirty="0" err="1"/>
              <a:t>mirt</a:t>
            </a:r>
            <a:r>
              <a:rPr lang="es-ES" sz="2600" dirty="0"/>
              <a:t>) are </a:t>
            </a:r>
            <a:r>
              <a:rPr lang="es-ES" sz="2600" b="1" dirty="0" err="1"/>
              <a:t>computationally</a:t>
            </a:r>
            <a:r>
              <a:rPr lang="es-ES" sz="2600" b="1" dirty="0"/>
              <a:t> </a:t>
            </a:r>
            <a:r>
              <a:rPr lang="es-ES" sz="2600" b="1" dirty="0" err="1"/>
              <a:t>slow</a:t>
            </a:r>
            <a:r>
              <a:rPr lang="es-ES" sz="2600" b="1" dirty="0"/>
              <a:t> </a:t>
            </a:r>
            <a:r>
              <a:rPr lang="es-ES" sz="2600" dirty="0"/>
              <a:t>and </a:t>
            </a:r>
            <a:r>
              <a:rPr lang="es-ES" sz="2600" b="1" dirty="0" err="1"/>
              <a:t>support</a:t>
            </a:r>
            <a:r>
              <a:rPr lang="es-ES" sz="2600" b="1" dirty="0"/>
              <a:t> a </a:t>
            </a:r>
            <a:r>
              <a:rPr lang="es-ES" sz="2600" b="1" dirty="0" err="1"/>
              <a:t>limited</a:t>
            </a:r>
            <a:r>
              <a:rPr lang="es-ES" sz="2600" b="1" dirty="0"/>
              <a:t> </a:t>
            </a:r>
            <a:r>
              <a:rPr lang="es-ES" sz="2600" b="1" dirty="0" err="1"/>
              <a:t>range</a:t>
            </a:r>
            <a:r>
              <a:rPr lang="es-ES" sz="2600" b="1" dirty="0"/>
              <a:t> </a:t>
            </a:r>
            <a:r>
              <a:rPr lang="es-ES" sz="2600" b="1" dirty="0" err="1"/>
              <a:t>of</a:t>
            </a:r>
            <a:r>
              <a:rPr lang="es-ES" sz="2600" b="1" dirty="0"/>
              <a:t> </a:t>
            </a:r>
            <a:r>
              <a:rPr lang="es-ES" sz="2600" b="1" dirty="0" err="1"/>
              <a:t>models</a:t>
            </a:r>
            <a:r>
              <a:rPr lang="es-ES" sz="2600" dirty="0"/>
              <a:t>.</a:t>
            </a:r>
            <a:endParaRPr lang="en-US" sz="2600" dirty="0"/>
          </a:p>
        </p:txBody>
      </p:sp>
      <p:pic>
        <p:nvPicPr>
          <p:cNvPr id="10" name="Picture 9" descr="A cartoon of a ghost&#10;&#10;AI-generated content may be incorrect.">
            <a:extLst>
              <a:ext uri="{FF2B5EF4-FFF2-40B4-BE49-F238E27FC236}">
                <a16:creationId xmlns:a16="http://schemas.microsoft.com/office/drawing/2014/main" id="{4491547E-6FC4-4C11-7885-1F077D68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EF"/>
              </a:clrFrom>
              <a:clrTo>
                <a:srgbClr val="FFFE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16206"/>
          <a:stretch/>
        </p:blipFill>
        <p:spPr>
          <a:xfrm>
            <a:off x="470095" y="3840836"/>
            <a:ext cx="1934875" cy="2241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2D4516-A512-1705-B2E2-AE6FF8FB7C07}"/>
              </a:ext>
            </a:extLst>
          </p:cNvPr>
          <p:cNvSpPr txBox="1"/>
          <p:nvPr/>
        </p:nvSpPr>
        <p:spPr>
          <a:xfrm>
            <a:off x="2641281" y="3782135"/>
            <a:ext cx="59713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So… what are we doing about it?</a:t>
            </a:r>
          </a:p>
          <a:p>
            <a:pPr algn="ctr"/>
            <a:endParaRPr lang="en-GB" sz="280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4E7EC6-A82E-1DBC-C7B6-C5D2FDA6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74318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15DBF-3321-9B2A-65DA-121F63F2C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598A-E2FF-7A0A-9E16-C15B959D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software limitations for LVM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DF0D6-D8FD-3B75-64F7-6E373FB0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5C46-4E5C-C8A4-A03B-39355023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A cartoon of a ghost&#10;&#10;AI-generated content may be incorrect.">
            <a:extLst>
              <a:ext uri="{FF2B5EF4-FFF2-40B4-BE49-F238E27FC236}">
                <a16:creationId xmlns:a16="http://schemas.microsoft.com/office/drawing/2014/main" id="{74C1E6A2-42AE-1AD6-B0EC-31F4F3F382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EE"/>
              </a:clrFrom>
              <a:clrTo>
                <a:srgbClr val="FFFD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16206"/>
          <a:stretch/>
        </p:blipFill>
        <p:spPr>
          <a:xfrm>
            <a:off x="470095" y="3840836"/>
            <a:ext cx="1934875" cy="2241478"/>
          </a:xfrm>
          <a:prstGeom prst="rect">
            <a:avLst/>
          </a:prstGeom>
        </p:spPr>
      </p:pic>
      <p:pic>
        <p:nvPicPr>
          <p:cNvPr id="16" name="Imagen 15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0721BD4D-039F-540A-D760-FE2A06708B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4"/>
              </a:clrFrom>
              <a:clrTo>
                <a:srgbClr val="FEFE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02" y="2978743"/>
            <a:ext cx="2919098" cy="35519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497E53-ACC3-E9AD-F4B2-1661ADDE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6" y="1401294"/>
            <a:ext cx="9720232" cy="4055412"/>
          </a:xfrm>
        </p:spPr>
        <p:txBody>
          <a:bodyPr>
            <a:normAutofit/>
          </a:bodyPr>
          <a:lstStyle/>
          <a:p>
            <a:r>
              <a:rPr lang="en-GB" sz="2600" dirty="0"/>
              <a:t>Commercial software (e.g., </a:t>
            </a:r>
            <a:r>
              <a:rPr lang="en-GB" sz="2600" dirty="0" err="1"/>
              <a:t>Mplus</a:t>
            </a:r>
            <a:r>
              <a:rPr lang="en-GB" sz="2600" dirty="0"/>
              <a:t>) is </a:t>
            </a:r>
            <a:r>
              <a:rPr lang="en-GB" sz="2600" b="1" dirty="0"/>
              <a:t>expensive</a:t>
            </a:r>
            <a:r>
              <a:rPr lang="en-GB" sz="2600" dirty="0"/>
              <a:t> and </a:t>
            </a:r>
            <a:r>
              <a:rPr lang="en-GB" sz="2600" b="1" dirty="0"/>
              <a:t>not open-source </a:t>
            </a:r>
            <a:r>
              <a:rPr lang="en-GB" sz="2600" dirty="0"/>
              <a:t>(e.g., </a:t>
            </a:r>
            <a:r>
              <a:rPr lang="en-GB" sz="2600" dirty="0" err="1"/>
              <a:t>LatenGOLD</a:t>
            </a:r>
            <a:r>
              <a:rPr lang="en-GB" sz="2600" dirty="0"/>
              <a:t>).</a:t>
            </a:r>
          </a:p>
          <a:p>
            <a:r>
              <a:rPr lang="es-ES" sz="2600" dirty="0"/>
              <a:t>Free and open-</a:t>
            </a:r>
            <a:r>
              <a:rPr lang="es-ES" sz="2600" dirty="0" err="1"/>
              <a:t>source</a:t>
            </a:r>
            <a:r>
              <a:rPr lang="es-ES" sz="2600" dirty="0"/>
              <a:t> alternatives (</a:t>
            </a:r>
            <a:r>
              <a:rPr lang="es-ES" sz="2600" dirty="0" err="1"/>
              <a:t>e.g</a:t>
            </a:r>
            <a:r>
              <a:rPr lang="es-ES" sz="2600" dirty="0"/>
              <a:t>., </a:t>
            </a:r>
            <a:r>
              <a:rPr lang="es-ES" sz="2600" dirty="0" err="1"/>
              <a:t>poLCA</a:t>
            </a:r>
            <a:r>
              <a:rPr lang="es-ES" sz="2600" dirty="0"/>
              <a:t>, depmixS4, </a:t>
            </a:r>
            <a:r>
              <a:rPr lang="es-ES" sz="2600" dirty="0" err="1"/>
              <a:t>lavaan</a:t>
            </a:r>
            <a:r>
              <a:rPr lang="es-ES" sz="2600" dirty="0"/>
              <a:t>, </a:t>
            </a:r>
            <a:r>
              <a:rPr lang="es-ES" sz="2600" dirty="0" err="1"/>
              <a:t>mirt</a:t>
            </a:r>
            <a:r>
              <a:rPr lang="es-ES" sz="2600" dirty="0"/>
              <a:t>) are </a:t>
            </a:r>
            <a:r>
              <a:rPr lang="es-ES" sz="2600" b="1" dirty="0" err="1"/>
              <a:t>computationally</a:t>
            </a:r>
            <a:r>
              <a:rPr lang="es-ES" sz="2600" b="1" dirty="0"/>
              <a:t> </a:t>
            </a:r>
            <a:r>
              <a:rPr lang="es-ES" sz="2600" b="1" dirty="0" err="1"/>
              <a:t>slow</a:t>
            </a:r>
            <a:r>
              <a:rPr lang="es-ES" sz="2600" b="1" dirty="0"/>
              <a:t> </a:t>
            </a:r>
            <a:r>
              <a:rPr lang="es-ES" sz="2600" dirty="0"/>
              <a:t>and </a:t>
            </a:r>
            <a:r>
              <a:rPr lang="es-ES" sz="2600" b="1" dirty="0" err="1"/>
              <a:t>support</a:t>
            </a:r>
            <a:r>
              <a:rPr lang="es-ES" sz="2600" b="1" dirty="0"/>
              <a:t> a </a:t>
            </a:r>
            <a:r>
              <a:rPr lang="es-ES" sz="2600" b="1" dirty="0" err="1"/>
              <a:t>limited</a:t>
            </a:r>
            <a:r>
              <a:rPr lang="es-ES" sz="2600" b="1" dirty="0"/>
              <a:t> </a:t>
            </a:r>
            <a:r>
              <a:rPr lang="es-ES" sz="2600" b="1" dirty="0" err="1"/>
              <a:t>range</a:t>
            </a:r>
            <a:r>
              <a:rPr lang="es-ES" sz="2600" b="1" dirty="0"/>
              <a:t> </a:t>
            </a:r>
            <a:r>
              <a:rPr lang="es-ES" sz="2600" b="1" dirty="0" err="1"/>
              <a:t>of</a:t>
            </a:r>
            <a:r>
              <a:rPr lang="es-ES" sz="2600" b="1" dirty="0"/>
              <a:t> </a:t>
            </a:r>
            <a:r>
              <a:rPr lang="es-ES" sz="2600" b="1" dirty="0" err="1"/>
              <a:t>models</a:t>
            </a:r>
            <a:r>
              <a:rPr lang="es-ES" sz="2600" dirty="0"/>
              <a:t>.</a:t>
            </a:r>
            <a:endParaRPr lang="en-US" sz="2600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5CA27DBD-7C87-E8F1-0745-F3838FFECF39}"/>
              </a:ext>
            </a:extLst>
          </p:cNvPr>
          <p:cNvSpPr txBox="1"/>
          <p:nvPr/>
        </p:nvSpPr>
        <p:spPr>
          <a:xfrm>
            <a:off x="2641281" y="3782135"/>
            <a:ext cx="597130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So… what are we doing about it?</a:t>
            </a:r>
          </a:p>
          <a:p>
            <a:pPr algn="ctr"/>
            <a:endParaRPr lang="en-GB" sz="2400" dirty="0"/>
          </a:p>
          <a:p>
            <a:pPr algn="ctr"/>
            <a:r>
              <a:rPr lang="en-GB" sz="2800" b="1" dirty="0"/>
              <a:t>We are building a free, open-source, efficient, and flexible software </a:t>
            </a:r>
          </a:p>
          <a:p>
            <a:pPr algn="ctr"/>
            <a:endParaRPr lang="en-GB" sz="2800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8862D22-B3E5-A2DC-D666-37C192BE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101773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D0787-9E84-8D58-BEBD-1723C5B82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FE72-9E0D-F783-B739-CEA4D0EF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EBB8A-EF86-D4A9-AC18-1E427888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7D7EB-93B6-2152-662C-63FA58B3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9FF9265F-E9A2-65D5-6701-3F66A1334C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8"/>
              </a:clrFrom>
              <a:clrTo>
                <a:srgbClr val="FFFD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05" y="2433850"/>
            <a:ext cx="3930555" cy="39305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D6E1B-AF30-5DE1-CD40-CB6FF388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5" y="1401294"/>
            <a:ext cx="10045505" cy="4055412"/>
          </a:xfrm>
        </p:spPr>
        <p:txBody>
          <a:bodyPr>
            <a:normAutofit/>
          </a:bodyPr>
          <a:lstStyle/>
          <a:p>
            <a:r>
              <a:rPr lang="en-US" sz="2600" dirty="0"/>
              <a:t>Unified and flexible syntax</a:t>
            </a:r>
          </a:p>
          <a:p>
            <a:r>
              <a:rPr lang="en-US" sz="2600" dirty="0"/>
              <a:t>High-performance computing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28FACC-FCB2-3ABB-1BC2-46D0749AF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654" y="1043338"/>
            <a:ext cx="6695138" cy="30819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279C9-A863-6781-A511-E8F3B841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34627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7B83-65FF-6DE6-481B-792D2B683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FB98-7769-546A-77CD-5E2F81C2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of 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375F-9FCE-7075-38BD-61A9BF8B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5C1A0-EBED-E51E-9C77-805753E8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56F51-02FB-EFDA-53C3-AD926C4C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5" y="2178616"/>
            <a:ext cx="10392476" cy="6952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61385-7108-AD61-A06E-A8EEEFAC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20" y="1253067"/>
            <a:ext cx="10128580" cy="4620238"/>
          </a:xfrm>
        </p:spPr>
        <p:txBody>
          <a:bodyPr>
            <a:normAutofit/>
          </a:bodyPr>
          <a:lstStyle/>
          <a:p>
            <a:r>
              <a:rPr lang="en-US" b="1" dirty="0"/>
              <a:t>Unified and flexible syntax</a:t>
            </a:r>
          </a:p>
          <a:p>
            <a:pPr lvl="1"/>
            <a:r>
              <a:rPr lang="en-US" dirty="0"/>
              <a:t>Few arguments for a straightforward analysis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Customizable 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 descr="A cartoon of a ghost holding a wrench and screwdriver&#10;&#10;AI-generated content may be incorrect.">
            <a:extLst>
              <a:ext uri="{FF2B5EF4-FFF2-40B4-BE49-F238E27FC236}">
                <a16:creationId xmlns:a16="http://schemas.microsoft.com/office/drawing/2014/main" id="{D7382DCE-6D64-4D6D-779A-B5E6A67E6F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2"/>
              </a:clrFrom>
              <a:clrTo>
                <a:srgbClr val="FFFE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43" y="3258604"/>
            <a:ext cx="2999481" cy="2999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4D3EBD-2F61-270E-34A5-71F6EB4F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81" y="3064437"/>
            <a:ext cx="4210069" cy="3075441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7074E6B-63F5-3FBC-F258-1825E6E8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18678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755C8-5265-EC45-F06E-D1AE2163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C28F-C0B2-D071-7CF6-EDB3F927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of 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B71D-F8B4-3E73-2B58-A4B66A18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6344-2CC2-2C45-D8E9-80884244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7C09-8E83-D513-E0CA-A3C9C767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20" y="1253067"/>
            <a:ext cx="10128580" cy="4620238"/>
          </a:xfrm>
        </p:spPr>
        <p:txBody>
          <a:bodyPr>
            <a:normAutofit/>
          </a:bodyPr>
          <a:lstStyle/>
          <a:p>
            <a:r>
              <a:rPr lang="en-US" b="1" dirty="0" err="1"/>
              <a:t>Sintaxis</a:t>
            </a:r>
            <a:r>
              <a:rPr lang="en-US" b="1" dirty="0"/>
              <a:t> </a:t>
            </a:r>
            <a:r>
              <a:rPr lang="en-US" b="1" dirty="0" err="1"/>
              <a:t>unificada</a:t>
            </a:r>
            <a:r>
              <a:rPr lang="en-US" b="1" dirty="0"/>
              <a:t> y flexible</a:t>
            </a:r>
          </a:p>
          <a:p>
            <a:pPr lvl="1"/>
            <a:r>
              <a:rPr lang="en-US" dirty="0"/>
              <a:t> Few arguments for a straightforward analysis</a:t>
            </a:r>
          </a:p>
          <a:p>
            <a:pPr marL="457200" lvl="1" indent="0">
              <a:buNone/>
            </a:pPr>
            <a:r>
              <a:rPr lang="en-US" b="1" dirty="0"/>
              <a:t>We use </a:t>
            </a:r>
            <a:r>
              <a:rPr lang="en-US" b="1" dirty="0" err="1"/>
              <a:t>lavaan</a:t>
            </a:r>
            <a:r>
              <a:rPr lang="en-US" b="1" dirty="0"/>
              <a:t> syntax for Structural Equation Models</a:t>
            </a:r>
          </a:p>
          <a:p>
            <a:pPr lvl="1"/>
            <a:r>
              <a:rPr lang="en-US" dirty="0"/>
              <a:t>Customizable models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 descr="A cartoon of a ghost holding a wrench and screwdriver&#10;&#10;AI-generated content may be incorrect.">
            <a:extLst>
              <a:ext uri="{FF2B5EF4-FFF2-40B4-BE49-F238E27FC236}">
                <a16:creationId xmlns:a16="http://schemas.microsoft.com/office/drawing/2014/main" id="{EE16AF71-CB3C-C673-A9DF-1944121E7C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1"/>
              </a:clrFrom>
              <a:clrTo>
                <a:srgbClr val="FFFD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43" y="3258604"/>
            <a:ext cx="2999481" cy="299948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596A259-D2F4-770A-9A10-73634C79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416" y="3429000"/>
            <a:ext cx="6748693" cy="213065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7389F3F-2FBB-7851-757F-B21D3A2B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246728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754F-DC7A-0AC2-3923-92FFBDB4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1E3A-96CD-C3AC-DB91-B2166236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of 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F266D-A6FF-FBE4-B9A0-57D32923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D28E9-DD4E-E76E-A80E-1471E22A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BDFA9-8936-E2AF-A897-2368B81B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5" y="1401294"/>
            <a:ext cx="6431123" cy="40554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Unified and flexible syntax</a:t>
            </a:r>
          </a:p>
          <a:p>
            <a:r>
              <a:rPr lang="en-US" b="1" dirty="0"/>
              <a:t>High-performance computing</a:t>
            </a:r>
          </a:p>
          <a:p>
            <a:pPr lvl="1"/>
            <a:r>
              <a:rPr lang="en-US" dirty="0"/>
              <a:t>Core functions </a:t>
            </a:r>
            <a:r>
              <a:rPr lang="en-US" b="1" dirty="0"/>
              <a:t>written in C++ </a:t>
            </a:r>
            <a:r>
              <a:rPr lang="en-US" dirty="0"/>
              <a:t>with the </a:t>
            </a:r>
            <a:r>
              <a:rPr lang="en-US" b="1" dirty="0"/>
              <a:t>armadillo library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Parallelization</a:t>
            </a:r>
            <a:r>
              <a:rPr lang="en-US" dirty="0"/>
              <a:t> of multiple random starts to address local maxima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989B1-48E8-262A-8883-83AEBDD2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11" y="3315714"/>
            <a:ext cx="4866409" cy="1194072"/>
          </a:xfrm>
          <a:prstGeom prst="rect">
            <a:avLst/>
          </a:prstGeom>
        </p:spPr>
      </p:pic>
      <p:pic>
        <p:nvPicPr>
          <p:cNvPr id="11" name="Picture 10" descr="A two ghosts with a sign&#10;&#10;AI-generated content may be incorrect.">
            <a:extLst>
              <a:ext uri="{FF2B5EF4-FFF2-40B4-BE49-F238E27FC236}">
                <a16:creationId xmlns:a16="http://schemas.microsoft.com/office/drawing/2014/main" id="{6497CD89-6C91-1554-034F-A2DC33309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87" y="3563232"/>
            <a:ext cx="3266826" cy="3005225"/>
          </a:xfrm>
          <a:prstGeom prst="rect">
            <a:avLst/>
          </a:prstGeom>
        </p:spPr>
      </p:pic>
      <p:pic>
        <p:nvPicPr>
          <p:cNvPr id="15" name="Picture 14" descr="A cartoon of a ghost with a cape&#10;&#10;AI-generated content may be incorrect.">
            <a:extLst>
              <a:ext uri="{FF2B5EF4-FFF2-40B4-BE49-F238E27FC236}">
                <a16:creationId xmlns:a16="http://schemas.microsoft.com/office/drawing/2014/main" id="{651B5F8F-DFC4-89C4-8A62-9294AFE08B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52" b="3976"/>
          <a:stretch/>
        </p:blipFill>
        <p:spPr>
          <a:xfrm>
            <a:off x="8350054" y="1002723"/>
            <a:ext cx="3005226" cy="2706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645AAFA-1628-837E-AC9D-8F780310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96395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F2FF9-76DF-4E52-B300-F94C3479A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BB5C-CDAC-C9F6-1BEF-F2D69F50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Scalability of latent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09876-CCDF-8228-B715-76B0D226D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CFE8F-E0BA-D0FE-2293-F25A5DC6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FE9B-238B-BC11-D98D-6F61A9C9F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5" y="1401294"/>
            <a:ext cx="10045505" cy="40554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/>
              <a:t>A small simulation:</a:t>
            </a:r>
          </a:p>
          <a:p>
            <a:pPr marL="457200" lvl="1" indent="0">
              <a:buNone/>
            </a:pPr>
            <a:endParaRPr lang="en-GB" sz="1000" dirty="0"/>
          </a:p>
          <a:p>
            <a:pPr marL="457200" lvl="1" indent="0">
              <a:buNone/>
            </a:pPr>
            <a:r>
              <a:rPr lang="en-GB" sz="2200" dirty="0"/>
              <a:t>• </a:t>
            </a:r>
            <a:r>
              <a:rPr lang="en-GB" sz="2200" b="1" dirty="0"/>
              <a:t>Number of latent classes</a:t>
            </a:r>
            <a:r>
              <a:rPr lang="en-GB" sz="2200" dirty="0"/>
              <a:t>: 2, 3, 4, 5, 6</a:t>
            </a:r>
          </a:p>
          <a:p>
            <a:pPr marL="457200" lvl="1" indent="0">
              <a:buNone/>
            </a:pPr>
            <a:r>
              <a:rPr lang="en-GB" sz="2200" dirty="0"/>
              <a:t>• </a:t>
            </a:r>
            <a:r>
              <a:rPr lang="en-GB" sz="2200" b="1" dirty="0"/>
              <a:t>Number of items</a:t>
            </a:r>
            <a:r>
              <a:rPr lang="en-GB" sz="2200" dirty="0"/>
              <a:t>: 3, 5, 8, 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7AA27D-E66B-B34E-C8C5-5F382DCF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87" y="1943100"/>
            <a:ext cx="6095999" cy="3209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17F1B7A-7565-D0D2-DE3C-42951D7F75ED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17F1B7A-7565-D0D2-DE3C-42951D7F7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831" y="3931051"/>
                <a:ext cx="4752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5157B9DE-4178-9E79-51D9-1B1FB31D9984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ACA85B-42BC-9A9D-DD8B-CB81252DFFCC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ACA85B-42BC-9A9D-DD8B-CB81252DFF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13231" y="3616411"/>
                  <a:ext cx="1209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A066B2E-5C0A-6559-3480-B311A12A4B8E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A066B2E-5C0A-6559-3480-B311A12A4B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A269A1-4362-C175-92C5-772A884180AC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C89730-90CC-D379-BBD1-8A2A15767E3A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C89730-90CC-D379-BBD1-8A2A15767E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4391" y="3972091"/>
                  <a:ext cx="44604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547432-82F6-A70C-A08E-E2C2C0FC8E14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547432-82F6-A70C-A08E-E2C2C0FC8E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40431" y="4407691"/>
                  <a:ext cx="385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95FC20-49F4-DB4E-A43E-56A0DBA443BA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95FC20-49F4-DB4E-A43E-56A0DBA443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46551" y="4371691"/>
                  <a:ext cx="255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A478FE-80B7-F845-FBE8-05C477A5C2E8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A478FE-80B7-F845-FBE8-05C477A5C2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44391" y="4410931"/>
                  <a:ext cx="626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4A5BAA-6407-163D-1582-47F3187CB8AB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4A5BAA-6407-163D-1582-47F3187CB8A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5C4C71-AE39-D448-2FD3-3F00BA9F2A67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5C4C71-AE39-D448-2FD3-3F00BA9F2A6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8471" y="4167931"/>
                  <a:ext cx="565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5ED152-A666-3A00-8D00-A1A158C5B57D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5ED152-A666-3A00-8D00-A1A158C5B5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27631" y="4157851"/>
                  <a:ext cx="522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3406A81-0F95-D9CE-E181-D8481D8EA9B5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3406A81-0F95-D9CE-E181-D8481D8EA9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0871" y="4103851"/>
                  <a:ext cx="6732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CAD0C2-252C-E19A-A49A-6F71A7D63FF9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CAD0C2-252C-E19A-A49A-6F71A7D63F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64191" y="4490491"/>
                  <a:ext cx="169560" cy="567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 descr="A cartoon of a ghost&#10;&#10;AI-generated content may be incorrect.">
            <a:extLst>
              <a:ext uri="{FF2B5EF4-FFF2-40B4-BE49-F238E27FC236}">
                <a16:creationId xmlns:a16="http://schemas.microsoft.com/office/drawing/2014/main" id="{EEB7A77C-E396-10BA-4518-A302FF82E11C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BF0"/>
              </a:clrFrom>
              <a:clrTo>
                <a:srgbClr val="FFFB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2" b="12106"/>
          <a:stretch/>
        </p:blipFill>
        <p:spPr>
          <a:xfrm>
            <a:off x="1365549" y="3177700"/>
            <a:ext cx="3465426" cy="2845511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04B0983-C724-87B0-7C0C-8288B737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153741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DC824-2EDB-F076-9071-E2CF2BF7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328D-344F-318F-B2AB-6667EB04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Positive-semidefinite </a:t>
            </a:r>
            <a:r>
              <a:rPr lang="en-US" dirty="0" err="1"/>
              <a:t>polychoric</a:t>
            </a:r>
            <a:r>
              <a:rPr lang="en-US" dirty="0"/>
              <a:t> correlations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7C310-A56B-C5C9-B822-42FFFD0D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1D2BF-4AF7-6929-5928-EE3DE041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F7CE2-9DF1-F40F-1D8C-0741FD5821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095" y="1210226"/>
                <a:ext cx="10384424" cy="4055412"/>
              </a:xfrm>
            </p:spPr>
            <p:txBody>
              <a:bodyPr>
                <a:norm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Parameterize the </a:t>
                </a:r>
                <a:r>
                  <a:rPr lang="en-GB" dirty="0" err="1"/>
                  <a:t>polychoric</a:t>
                </a:r>
                <a:r>
                  <a:rPr lang="en-GB" dirty="0"/>
                  <a:t> correlation matrix as a </a:t>
                </a:r>
                <a:r>
                  <a:rPr lang="en-GB" dirty="0" err="1"/>
                  <a:t>crossproduct</a:t>
                </a:r>
                <a:r>
                  <a:rPr lang="en-GB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Constraint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be </a:t>
                </a:r>
                <a:r>
                  <a:rPr lang="en-US" b="1" dirty="0"/>
                  <a:t>oblique</a:t>
                </a:r>
                <a:r>
                  <a:rPr lang="en-US" dirty="0"/>
                  <a:t>: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F7CE2-9DF1-F40F-1D8C-0741FD582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095" y="1210226"/>
                <a:ext cx="10384424" cy="4055412"/>
              </a:xfrm>
              <a:blipFill>
                <a:blip r:embed="rId2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6A7932-8065-F270-8613-228BBC4796BA}"/>
                  </a:ext>
                </a:extLst>
              </p14:cNvPr>
              <p14:cNvContentPartPr/>
              <p14:nvPr/>
            </p14:nvContentPartPr>
            <p14:xfrm>
              <a:off x="5953951" y="3937171"/>
              <a:ext cx="462960" cy="92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6A7932-8065-F270-8613-228BBC4796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831" y="3931049"/>
                <a:ext cx="475200" cy="938525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1CF1358-587A-91EB-FBEA-0D95AD5A1B79}"/>
              </a:ext>
            </a:extLst>
          </p:cNvPr>
          <p:cNvGrpSpPr/>
          <p:nvPr/>
        </p:nvGrpSpPr>
        <p:grpSpPr>
          <a:xfrm>
            <a:off x="5382271" y="3500131"/>
            <a:ext cx="145800" cy="527760"/>
            <a:chOff x="5382271" y="3500131"/>
            <a:chExt cx="14580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39626A-18FE-6670-2125-870718B54880}"/>
                    </a:ext>
                  </a:extLst>
                </p14:cNvPr>
                <p14:cNvContentPartPr/>
                <p14:nvPr/>
              </p14:nvContentPartPr>
              <p14:xfrm>
                <a:off x="5419351" y="3622531"/>
                <a:ext cx="108720" cy="40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39626A-18FE-6670-2125-870718B548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13231" y="3616406"/>
                  <a:ext cx="120960" cy="417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1818CA-926E-D589-E50B-B63E4CD96790}"/>
                    </a:ext>
                  </a:extLst>
                </p14:cNvPr>
                <p14:cNvContentPartPr/>
                <p14:nvPr/>
              </p14:nvContentPartPr>
              <p14:xfrm>
                <a:off x="5382271" y="3500131"/>
                <a:ext cx="63720" cy="38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1818CA-926E-D589-E50B-B63E4CD967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76151" y="3494011"/>
                  <a:ext cx="7596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0ECC19-4C64-591A-86CE-7E59EDDD7F48}"/>
              </a:ext>
            </a:extLst>
          </p:cNvPr>
          <p:cNvGrpSpPr/>
          <p:nvPr/>
        </p:nvGrpSpPr>
        <p:grpSpPr>
          <a:xfrm>
            <a:off x="5970511" y="3978211"/>
            <a:ext cx="433800" cy="1073520"/>
            <a:chOff x="5970511" y="3978211"/>
            <a:chExt cx="433800" cy="10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333852-609C-753F-E366-788CC55C8064}"/>
                    </a:ext>
                  </a:extLst>
                </p14:cNvPr>
                <p14:cNvContentPartPr/>
                <p14:nvPr/>
              </p14:nvContentPartPr>
              <p14:xfrm>
                <a:off x="5970511" y="3978211"/>
                <a:ext cx="433800" cy="9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333852-609C-753F-E366-788CC55C80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4386" y="3972093"/>
                  <a:ext cx="446050" cy="941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563A9F-383F-EC57-8D29-759BEDB4E307}"/>
                    </a:ext>
                  </a:extLst>
                </p14:cNvPr>
                <p14:cNvContentPartPr/>
                <p14:nvPr/>
              </p14:nvContentPartPr>
              <p14:xfrm>
                <a:off x="6146551" y="4413811"/>
                <a:ext cx="26280" cy="44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563A9F-383F-EC57-8D29-759BEDB4E3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40346" y="4407696"/>
                  <a:ext cx="38690" cy="46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682F5F-59F5-FD02-F044-4C99FC1823A8}"/>
                    </a:ext>
                  </a:extLst>
                </p14:cNvPr>
                <p14:cNvContentPartPr/>
                <p14:nvPr/>
              </p14:nvContentPartPr>
              <p14:xfrm>
                <a:off x="6152671" y="4377811"/>
                <a:ext cx="13320" cy="45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682F5F-59F5-FD02-F044-4C99FC1823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46551" y="4371696"/>
                  <a:ext cx="25560" cy="468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B65D7C7-7010-DB20-8847-86C9E70014EF}"/>
                    </a:ext>
                  </a:extLst>
                </p14:cNvPr>
                <p14:cNvContentPartPr/>
                <p14:nvPr/>
              </p14:nvContentPartPr>
              <p14:xfrm>
                <a:off x="6150511" y="4417051"/>
                <a:ext cx="50400" cy="39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B65D7C7-7010-DB20-8847-86C9E70014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44391" y="4410925"/>
                  <a:ext cx="62640" cy="403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6E87F6-2F70-253F-30AC-1E76B2875644}"/>
                    </a:ext>
                  </a:extLst>
                </p14:cNvPr>
                <p14:cNvContentPartPr/>
                <p14:nvPr/>
              </p14:nvContentPartPr>
              <p14:xfrm>
                <a:off x="6133951" y="4490491"/>
                <a:ext cx="65880" cy="3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6E87F6-2F70-253F-30AC-1E76B28756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27831" y="4484371"/>
                  <a:ext cx="781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C26B68-5B73-58BC-26DE-A5331E10AD60}"/>
                    </a:ext>
                  </a:extLst>
                </p14:cNvPr>
                <p14:cNvContentPartPr/>
                <p14:nvPr/>
              </p14:nvContentPartPr>
              <p14:xfrm>
                <a:off x="6304591" y="4174051"/>
                <a:ext cx="44280" cy="50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C26B68-5B73-58BC-26DE-A5331E10AD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8471" y="4167935"/>
                  <a:ext cx="56520" cy="517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F1E896-A3B2-6C73-5928-96F45FEF841F}"/>
                    </a:ext>
                  </a:extLst>
                </p14:cNvPr>
                <p14:cNvContentPartPr/>
                <p14:nvPr/>
              </p14:nvContentPartPr>
              <p14:xfrm>
                <a:off x="6333751" y="4163971"/>
                <a:ext cx="39960" cy="484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F1E896-A3B2-6C73-5928-96F45FEF841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27631" y="4157846"/>
                  <a:ext cx="52200" cy="497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8714D1-0FAA-4E79-5E02-CCC5ABD99035}"/>
                    </a:ext>
                  </a:extLst>
                </p14:cNvPr>
                <p14:cNvContentPartPr/>
                <p14:nvPr/>
              </p14:nvContentPartPr>
              <p14:xfrm>
                <a:off x="6156991" y="4109971"/>
                <a:ext cx="55080" cy="67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8714D1-0FAA-4E79-5E02-CCC5ABD990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0871" y="4103848"/>
                  <a:ext cx="67320" cy="688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AE159D-7524-3A2B-E45E-2D9F2D07B04D}"/>
                    </a:ext>
                  </a:extLst>
                </p14:cNvPr>
                <p14:cNvContentPartPr/>
                <p14:nvPr/>
              </p14:nvContentPartPr>
              <p14:xfrm>
                <a:off x="6170311" y="4496611"/>
                <a:ext cx="157320" cy="55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AE159D-7524-3A2B-E45E-2D9F2D07B04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64191" y="4490495"/>
                  <a:ext cx="169560" cy="56735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D6408072-D154-4377-4197-B2EF1B6499C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89827" y="1753872"/>
            <a:ext cx="2491182" cy="811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B1D42F7-B066-C5F1-7416-4F4C7A48B48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28312" y="3214774"/>
            <a:ext cx="6367517" cy="6297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5EF0B9-FF38-5086-F247-0BC08D94AF6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78810" y="4086739"/>
            <a:ext cx="1929983" cy="192998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57E7085-F18E-D9A2-042F-F76B62D1327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36295" y="4448586"/>
            <a:ext cx="7940006" cy="101088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9762E6B-121B-8EFB-4BC2-4E456A15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568457"/>
            <a:ext cx="2743200" cy="289543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</p:spTree>
    <p:extLst>
      <p:ext uri="{BB962C8B-B14F-4D97-AF65-F5344CB8AC3E}">
        <p14:creationId xmlns:p14="http://schemas.microsoft.com/office/powerpoint/2010/main" val="3404557305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Beamer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1B4"/>
      </a:accent1>
      <a:accent2>
        <a:srgbClr val="26268C"/>
      </a:accent2>
      <a:accent3>
        <a:srgbClr val="1C1B6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amer" id="{721F074C-604C-4843-BFBE-9B67CF8164E2}" vid="{BB55CEE6-A278-5C4D-B21A-218C458FF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1454</TotalTime>
  <Words>494</Words>
  <Application>Microsoft Office PowerPoint</Application>
  <PresentationFormat>Panorámica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CMU Sans Serif</vt:lpstr>
      <vt:lpstr>CMU Sans Serif Medium</vt:lpstr>
      <vt:lpstr>beamer</vt:lpstr>
      <vt:lpstr>latent: an R package for fast and general Latent Variable Modeling in R</vt:lpstr>
      <vt:lpstr>Current software limitations for LVM</vt:lpstr>
      <vt:lpstr>Current software limitations for LVM</vt:lpstr>
      <vt:lpstr>latent</vt:lpstr>
      <vt:lpstr>Features of latent</vt:lpstr>
      <vt:lpstr>Features of latent</vt:lpstr>
      <vt:lpstr>Features of latent</vt:lpstr>
      <vt:lpstr>Scalability of latent</vt:lpstr>
      <vt:lpstr>Positive-semidefinite polychoric correlations</vt:lpstr>
      <vt:lpstr>Positive-semidefinite latent covariances</vt:lpstr>
      <vt:lpstr>Positive-semidefinite latent covariances</vt:lpstr>
      <vt:lpstr>Positive-semidefinite latent covariances</vt:lpstr>
      <vt:lpstr>Positive-semidefinite latent covariances: an example</vt:lpstr>
      <vt:lpstr>Positive-semidefinite latent covariances: an example</vt:lpstr>
      <vt:lpstr>Work in progress…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Title Here</dc:title>
  <dc:creator>Bryngelson, Spencer H.</dc:creator>
  <cp:lastModifiedBy>Marcos Jiménez</cp:lastModifiedBy>
  <cp:revision>102</cp:revision>
  <dcterms:created xsi:type="dcterms:W3CDTF">2022-05-01T20:51:21Z</dcterms:created>
  <dcterms:modified xsi:type="dcterms:W3CDTF">2025-11-10T09:23:05Z</dcterms:modified>
</cp:coreProperties>
</file>